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03" r:id="rId5"/>
    <p:sldMasterId id="2147483648" r:id="rId6"/>
    <p:sldMasterId id="2147483683" r:id="rId7"/>
  </p:sldMasterIdLst>
  <p:sldIdLst>
    <p:sldId id="257" r:id="rId8"/>
    <p:sldId id="285" r:id="rId9"/>
    <p:sldId id="279" r:id="rId10"/>
    <p:sldId id="294" r:id="rId11"/>
    <p:sldId id="293" r:id="rId12"/>
    <p:sldId id="280" r:id="rId13"/>
    <p:sldId id="281" r:id="rId14"/>
    <p:sldId id="262" r:id="rId15"/>
    <p:sldId id="286" r:id="rId16"/>
    <p:sldId id="263" r:id="rId17"/>
    <p:sldId id="278" r:id="rId18"/>
    <p:sldId id="264" r:id="rId19"/>
    <p:sldId id="288" r:id="rId20"/>
    <p:sldId id="292" r:id="rId21"/>
    <p:sldId id="265" r:id="rId22"/>
    <p:sldId id="266" r:id="rId23"/>
    <p:sldId id="267" r:id="rId24"/>
    <p:sldId id="269" r:id="rId25"/>
    <p:sldId id="268" r:id="rId26"/>
    <p:sldId id="270" r:id="rId27"/>
    <p:sldId id="271" r:id="rId28"/>
    <p:sldId id="272" r:id="rId29"/>
    <p:sldId id="273" r:id="rId30"/>
    <p:sldId id="274" r:id="rId31"/>
    <p:sldId id="276" r:id="rId32"/>
    <p:sldId id="277" r:id="rId33"/>
    <p:sldId id="287" r:id="rId34"/>
    <p:sldId id="297" r:id="rId35"/>
    <p:sldId id="298" r:id="rId36"/>
    <p:sldId id="296" r:id="rId37"/>
    <p:sldId id="282" r:id="rId38"/>
    <p:sldId id="295" r:id="rId39"/>
    <p:sldId id="284" r:id="rId4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09B88-4B65-A9A9-C22C-97B31C8CE9D2}" v="1871" dt="2023-05-01T22:45:25.521"/>
    <p1510:client id="{202FBC47-99A7-D181-433E-E9E123F88277}" v="16" dt="2023-05-01T17:11:42.450"/>
    <p1510:client id="{28831B0E-C323-5200-35E3-CFE94B64AE64}" v="429" dt="2023-05-02T00:35:58.126"/>
    <p1510:client id="{385FE475-C8EF-CB45-C17E-7AF2E3EAFDA2}" v="1391" dt="2023-05-02T03:21:04.836"/>
    <p1510:client id="{4ACB7F4C-4049-F482-0C53-0692081030C2}" v="16" dt="2023-05-02T19:26:35.458"/>
    <p1510:client id="{7C9EE1BC-EF3D-7F1B-1D9E-15509D1CD7D6}" v="422" dt="2023-05-01T21:44:00.417"/>
    <p1510:client id="{A952EBC4-F588-4DD4-7CAE-A62DA6C845D2}" v="169" dt="2023-05-01T19:58:46.189"/>
    <p1510:client id="{D37F2A0B-CC8E-4D19-930F-4E072871BB65}" v="730" dt="2023-05-02T03:22:06.552"/>
    <p1510:client id="{E061A7B2-A953-4793-B32E-CE684DF00CB8}" v="997" dt="2023-05-01T06:34:44.966"/>
    <p1510:client id="{E42C6BA1-B217-4995-9806-A4BA1D0E9C62}" v="108" dt="2023-05-01T21:34:00.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9EDD4-F9C1-4C41-ACB2-CDDEBF314068}"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n-US"/>
        </a:p>
      </dgm:t>
    </dgm:pt>
    <dgm:pt modelId="{DAB5D33D-BC3A-4A01-A336-B7F3C8D586D7}">
      <dgm:prSet phldr="0"/>
      <dgm:spPr/>
      <dgm:t>
        <a:bodyPr/>
        <a:lstStyle/>
        <a:p>
          <a:pPr rtl="0"/>
          <a:r>
            <a:rPr lang="en-US"/>
            <a:t>The most severe problem today's 911 centers face is understaffing and a less experienced workforce.</a:t>
          </a:r>
        </a:p>
      </dgm:t>
    </dgm:pt>
    <dgm:pt modelId="{41911091-C784-415B-B940-0653B94C6CA7}" type="parTrans" cxnId="{E5E0A89D-194E-4AB2-9810-CE6C8387582C}">
      <dgm:prSet/>
      <dgm:spPr/>
      <dgm:t>
        <a:bodyPr/>
        <a:lstStyle/>
        <a:p>
          <a:endParaRPr lang="en-US"/>
        </a:p>
      </dgm:t>
    </dgm:pt>
    <dgm:pt modelId="{F9EE0D61-3513-4A84-9E75-B409BBA55CCA}" type="sibTrans" cxnId="{E5E0A89D-194E-4AB2-9810-CE6C8387582C}">
      <dgm:prSet/>
      <dgm:spPr/>
      <dgm:t>
        <a:bodyPr/>
        <a:lstStyle/>
        <a:p>
          <a:endParaRPr lang="en-US"/>
        </a:p>
      </dgm:t>
    </dgm:pt>
    <dgm:pt modelId="{F51A5CFC-0F0D-42D4-8BC0-ABEC69BE411F}">
      <dgm:prSet phldr="0"/>
      <dgm:spPr/>
      <dgm:t>
        <a:bodyPr/>
        <a:lstStyle/>
        <a:p>
          <a:pPr rtl="0"/>
          <a:r>
            <a:rPr lang="en-US"/>
            <a:t>It is also very tedious for the operator to carefully listen to all the calls and analyze the situation precisely. This increases the scope for error.</a:t>
          </a:r>
        </a:p>
      </dgm:t>
    </dgm:pt>
    <dgm:pt modelId="{D7D8F3BF-BD89-4486-8D94-773C99703926}" type="parTrans" cxnId="{96148814-A85C-4DB0-A380-CE08C29CCBBC}">
      <dgm:prSet/>
      <dgm:spPr/>
    </dgm:pt>
    <dgm:pt modelId="{3BF537A9-F73F-4AE4-89C4-C28012AE0C07}" type="sibTrans" cxnId="{96148814-A85C-4DB0-A380-CE08C29CCBBC}">
      <dgm:prSet/>
      <dgm:spPr/>
      <dgm:t>
        <a:bodyPr/>
        <a:lstStyle/>
        <a:p>
          <a:endParaRPr lang="en-US"/>
        </a:p>
      </dgm:t>
    </dgm:pt>
    <dgm:pt modelId="{A9908A1C-D389-429F-B7AF-26C5F5339D98}">
      <dgm:prSet phldr="0"/>
      <dgm:spPr/>
      <dgm:t>
        <a:bodyPr/>
        <a:lstStyle/>
        <a:p>
          <a:pPr rtl="0"/>
          <a:r>
            <a:rPr lang="en-US">
              <a:solidFill>
                <a:srgbClr val="000000"/>
              </a:solidFill>
              <a:latin typeface="Buckeye Serif Black"/>
              <a:cs typeface="Times New Roman"/>
            </a:rPr>
            <a:t>The overwhelming number of calls and data that operators must manage in today's dispatch systems is a typical issue, making it challenging to select and dispatch the appropriate vehicle for each emergency rapidly</a:t>
          </a:r>
          <a:r>
            <a:rPr lang="en-US">
              <a:latin typeface="Buckeye Serif Black"/>
            </a:rPr>
            <a:t>.</a:t>
          </a:r>
          <a:endParaRPr lang="en-US"/>
        </a:p>
      </dgm:t>
    </dgm:pt>
    <dgm:pt modelId="{362AB8B4-41E6-43F8-881C-73C7A5982074}" type="parTrans" cxnId="{2D95BEC3-616A-4F43-815D-FDF1D787461B}">
      <dgm:prSet/>
      <dgm:spPr/>
    </dgm:pt>
    <dgm:pt modelId="{446E6D9A-7152-44A2-8755-60C29859CF5C}" type="sibTrans" cxnId="{2D95BEC3-616A-4F43-815D-FDF1D787461B}">
      <dgm:prSet/>
      <dgm:spPr/>
      <dgm:t>
        <a:bodyPr/>
        <a:lstStyle/>
        <a:p>
          <a:endParaRPr lang="en-US"/>
        </a:p>
      </dgm:t>
    </dgm:pt>
    <dgm:pt modelId="{CA9231D1-ECE7-494F-AC0A-FE1D78C548BF}">
      <dgm:prSet phldr="0"/>
      <dgm:spPr/>
      <dgm:t>
        <a:bodyPr/>
        <a:lstStyle/>
        <a:p>
          <a:pPr algn="l" rtl="0"/>
          <a:r>
            <a:rPr lang="en-US">
              <a:latin typeface="Buckeye Serif Black"/>
            </a:rPr>
            <a:t>We aim to build a model that</a:t>
          </a:r>
          <a:r>
            <a:rPr lang="en-US"/>
            <a:t> analyzes 911 calls in real-time and assists dispatchers in determining whether patients are suffering from a heart attack, stroke, cardiac arrest, or trauma so that the appropriate service can be dispatched. </a:t>
          </a:r>
        </a:p>
      </dgm:t>
    </dgm:pt>
    <dgm:pt modelId="{AABF251F-B642-4189-A51A-A9489DF8D674}" type="parTrans" cxnId="{5E281E3C-F303-4FAC-9A6A-AEB7EAB9ABFA}">
      <dgm:prSet/>
      <dgm:spPr/>
    </dgm:pt>
    <dgm:pt modelId="{98CCDC4A-E457-48B1-817A-0425C63103CD}" type="sibTrans" cxnId="{5E281E3C-F303-4FAC-9A6A-AEB7EAB9ABFA}">
      <dgm:prSet/>
      <dgm:spPr/>
      <dgm:t>
        <a:bodyPr/>
        <a:lstStyle/>
        <a:p>
          <a:endParaRPr lang="en-US"/>
        </a:p>
      </dgm:t>
    </dgm:pt>
    <dgm:pt modelId="{B1F5EBDD-7CAA-47B8-8387-E2F4CAF94D5A}" type="pres">
      <dgm:prSet presAssocID="{2D79EDD4-F9C1-4C41-ACB2-CDDEBF314068}" presName="outerComposite" presStyleCnt="0">
        <dgm:presLayoutVars>
          <dgm:chMax val="5"/>
          <dgm:dir/>
          <dgm:resizeHandles val="exact"/>
        </dgm:presLayoutVars>
      </dgm:prSet>
      <dgm:spPr/>
    </dgm:pt>
    <dgm:pt modelId="{01A7EACE-F98E-47EC-9F3E-2264A030E3B9}" type="pres">
      <dgm:prSet presAssocID="{2D79EDD4-F9C1-4C41-ACB2-CDDEBF314068}" presName="dummyMaxCanvas" presStyleCnt="0">
        <dgm:presLayoutVars/>
      </dgm:prSet>
      <dgm:spPr/>
    </dgm:pt>
    <dgm:pt modelId="{9633D827-4B0D-45F7-8435-AE159FC2E937}" type="pres">
      <dgm:prSet presAssocID="{2D79EDD4-F9C1-4C41-ACB2-CDDEBF314068}" presName="FourNodes_1" presStyleLbl="node1" presStyleIdx="0" presStyleCnt="4">
        <dgm:presLayoutVars>
          <dgm:bulletEnabled val="1"/>
        </dgm:presLayoutVars>
      </dgm:prSet>
      <dgm:spPr/>
    </dgm:pt>
    <dgm:pt modelId="{60ECABA4-1D50-4F6F-B2D5-3C3F5BC475AD}" type="pres">
      <dgm:prSet presAssocID="{2D79EDD4-F9C1-4C41-ACB2-CDDEBF314068}" presName="FourNodes_2" presStyleLbl="node1" presStyleIdx="1" presStyleCnt="4">
        <dgm:presLayoutVars>
          <dgm:bulletEnabled val="1"/>
        </dgm:presLayoutVars>
      </dgm:prSet>
      <dgm:spPr/>
    </dgm:pt>
    <dgm:pt modelId="{7DBC2609-7AAD-4CCE-A89E-33323FFC823B}" type="pres">
      <dgm:prSet presAssocID="{2D79EDD4-F9C1-4C41-ACB2-CDDEBF314068}" presName="FourNodes_3" presStyleLbl="node1" presStyleIdx="2" presStyleCnt="4">
        <dgm:presLayoutVars>
          <dgm:bulletEnabled val="1"/>
        </dgm:presLayoutVars>
      </dgm:prSet>
      <dgm:spPr/>
    </dgm:pt>
    <dgm:pt modelId="{3FC00E5A-113D-4977-9953-E377ACF47C94}" type="pres">
      <dgm:prSet presAssocID="{2D79EDD4-F9C1-4C41-ACB2-CDDEBF314068}" presName="FourNodes_4" presStyleLbl="node1" presStyleIdx="3" presStyleCnt="4">
        <dgm:presLayoutVars>
          <dgm:bulletEnabled val="1"/>
        </dgm:presLayoutVars>
      </dgm:prSet>
      <dgm:spPr/>
    </dgm:pt>
    <dgm:pt modelId="{441280C8-EE90-44C2-997E-DC05CF204D49}" type="pres">
      <dgm:prSet presAssocID="{2D79EDD4-F9C1-4C41-ACB2-CDDEBF314068}" presName="FourConn_1-2" presStyleLbl="fgAccFollowNode1" presStyleIdx="0" presStyleCnt="3">
        <dgm:presLayoutVars>
          <dgm:bulletEnabled val="1"/>
        </dgm:presLayoutVars>
      </dgm:prSet>
      <dgm:spPr/>
    </dgm:pt>
    <dgm:pt modelId="{6BFA1A2E-30BF-46CB-A49F-BEABAC774927}" type="pres">
      <dgm:prSet presAssocID="{2D79EDD4-F9C1-4C41-ACB2-CDDEBF314068}" presName="FourConn_2-3" presStyleLbl="fgAccFollowNode1" presStyleIdx="1" presStyleCnt="3">
        <dgm:presLayoutVars>
          <dgm:bulletEnabled val="1"/>
        </dgm:presLayoutVars>
      </dgm:prSet>
      <dgm:spPr/>
    </dgm:pt>
    <dgm:pt modelId="{B65D4DAF-3A00-419B-B47E-C786C708AD6D}" type="pres">
      <dgm:prSet presAssocID="{2D79EDD4-F9C1-4C41-ACB2-CDDEBF314068}" presName="FourConn_3-4" presStyleLbl="fgAccFollowNode1" presStyleIdx="2" presStyleCnt="3">
        <dgm:presLayoutVars>
          <dgm:bulletEnabled val="1"/>
        </dgm:presLayoutVars>
      </dgm:prSet>
      <dgm:spPr/>
    </dgm:pt>
    <dgm:pt modelId="{572708AA-68B8-4A63-BEEE-EEA86D1461A1}" type="pres">
      <dgm:prSet presAssocID="{2D79EDD4-F9C1-4C41-ACB2-CDDEBF314068}" presName="FourNodes_1_text" presStyleLbl="node1" presStyleIdx="3" presStyleCnt="4">
        <dgm:presLayoutVars>
          <dgm:bulletEnabled val="1"/>
        </dgm:presLayoutVars>
      </dgm:prSet>
      <dgm:spPr/>
    </dgm:pt>
    <dgm:pt modelId="{1837BC46-A0D3-4151-9BFC-7F9C3644B656}" type="pres">
      <dgm:prSet presAssocID="{2D79EDD4-F9C1-4C41-ACB2-CDDEBF314068}" presName="FourNodes_2_text" presStyleLbl="node1" presStyleIdx="3" presStyleCnt="4">
        <dgm:presLayoutVars>
          <dgm:bulletEnabled val="1"/>
        </dgm:presLayoutVars>
      </dgm:prSet>
      <dgm:spPr/>
    </dgm:pt>
    <dgm:pt modelId="{745368C8-1F39-4903-B370-B49A92A87103}" type="pres">
      <dgm:prSet presAssocID="{2D79EDD4-F9C1-4C41-ACB2-CDDEBF314068}" presName="FourNodes_3_text" presStyleLbl="node1" presStyleIdx="3" presStyleCnt="4">
        <dgm:presLayoutVars>
          <dgm:bulletEnabled val="1"/>
        </dgm:presLayoutVars>
      </dgm:prSet>
      <dgm:spPr/>
    </dgm:pt>
    <dgm:pt modelId="{7B38FFEF-E015-4F63-A33B-01DA21284088}" type="pres">
      <dgm:prSet presAssocID="{2D79EDD4-F9C1-4C41-ACB2-CDDEBF314068}" presName="FourNodes_4_text" presStyleLbl="node1" presStyleIdx="3" presStyleCnt="4">
        <dgm:presLayoutVars>
          <dgm:bulletEnabled val="1"/>
        </dgm:presLayoutVars>
      </dgm:prSet>
      <dgm:spPr/>
    </dgm:pt>
  </dgm:ptLst>
  <dgm:cxnLst>
    <dgm:cxn modelId="{381D730C-3417-4E5B-B2AB-9332116C3892}" type="presOf" srcId="{CA9231D1-ECE7-494F-AC0A-FE1D78C548BF}" destId="{7B38FFEF-E015-4F63-A33B-01DA21284088}" srcOrd="1" destOrd="0" presId="urn:microsoft.com/office/officeart/2005/8/layout/vProcess5"/>
    <dgm:cxn modelId="{96148814-A85C-4DB0-A380-CE08C29CCBBC}" srcId="{2D79EDD4-F9C1-4C41-ACB2-CDDEBF314068}" destId="{F51A5CFC-0F0D-42D4-8BC0-ABEC69BE411F}" srcOrd="1" destOrd="0" parTransId="{D7D8F3BF-BD89-4486-8D94-773C99703926}" sibTransId="{3BF537A9-F73F-4AE4-89C4-C28012AE0C07}"/>
    <dgm:cxn modelId="{FA3A3C2C-F33A-40C5-8638-15C4E794559D}" type="presOf" srcId="{2D79EDD4-F9C1-4C41-ACB2-CDDEBF314068}" destId="{B1F5EBDD-7CAA-47B8-8387-E2F4CAF94D5A}" srcOrd="0" destOrd="0" presId="urn:microsoft.com/office/officeart/2005/8/layout/vProcess5"/>
    <dgm:cxn modelId="{5E281E3C-F303-4FAC-9A6A-AEB7EAB9ABFA}" srcId="{2D79EDD4-F9C1-4C41-ACB2-CDDEBF314068}" destId="{CA9231D1-ECE7-494F-AC0A-FE1D78C548BF}" srcOrd="3" destOrd="0" parTransId="{AABF251F-B642-4189-A51A-A9489DF8D674}" sibTransId="{98CCDC4A-E457-48B1-817A-0425C63103CD}"/>
    <dgm:cxn modelId="{0EB23C45-6699-4723-AF2B-5D3058CF46DF}" type="presOf" srcId="{F51A5CFC-0F0D-42D4-8BC0-ABEC69BE411F}" destId="{1837BC46-A0D3-4151-9BFC-7F9C3644B656}" srcOrd="1" destOrd="0" presId="urn:microsoft.com/office/officeart/2005/8/layout/vProcess5"/>
    <dgm:cxn modelId="{1197886C-ACD1-473B-969D-E8B46F2543DB}" type="presOf" srcId="{DAB5D33D-BC3A-4A01-A336-B7F3C8D586D7}" destId="{572708AA-68B8-4A63-BEEE-EEA86D1461A1}" srcOrd="1" destOrd="0" presId="urn:microsoft.com/office/officeart/2005/8/layout/vProcess5"/>
    <dgm:cxn modelId="{C003564D-C2A0-4623-8916-6BD8548D68DA}" type="presOf" srcId="{A9908A1C-D389-429F-B7AF-26C5F5339D98}" destId="{7DBC2609-7AAD-4CCE-A89E-33323FFC823B}" srcOrd="0" destOrd="0" presId="urn:microsoft.com/office/officeart/2005/8/layout/vProcess5"/>
    <dgm:cxn modelId="{0F156184-741D-4B78-91F1-CEA0CA4E4828}" type="presOf" srcId="{F51A5CFC-0F0D-42D4-8BC0-ABEC69BE411F}" destId="{60ECABA4-1D50-4F6F-B2D5-3C3F5BC475AD}" srcOrd="0" destOrd="0" presId="urn:microsoft.com/office/officeart/2005/8/layout/vProcess5"/>
    <dgm:cxn modelId="{4988DE94-50C7-4028-8F28-D078A90C12D7}" type="presOf" srcId="{A9908A1C-D389-429F-B7AF-26C5F5339D98}" destId="{745368C8-1F39-4903-B370-B49A92A87103}" srcOrd="1" destOrd="0" presId="urn:microsoft.com/office/officeart/2005/8/layout/vProcess5"/>
    <dgm:cxn modelId="{E5E0A89D-194E-4AB2-9810-CE6C8387582C}" srcId="{2D79EDD4-F9C1-4C41-ACB2-CDDEBF314068}" destId="{DAB5D33D-BC3A-4A01-A336-B7F3C8D586D7}" srcOrd="0" destOrd="0" parTransId="{41911091-C784-415B-B940-0653B94C6CA7}" sibTransId="{F9EE0D61-3513-4A84-9E75-B409BBA55CCA}"/>
    <dgm:cxn modelId="{DDB4BBB7-7B96-451E-A029-3D047683441B}" type="presOf" srcId="{F9EE0D61-3513-4A84-9E75-B409BBA55CCA}" destId="{441280C8-EE90-44C2-997E-DC05CF204D49}" srcOrd="0" destOrd="0" presId="urn:microsoft.com/office/officeart/2005/8/layout/vProcess5"/>
    <dgm:cxn modelId="{D2323AB8-94F0-4657-AC62-AC677C7C341D}" type="presOf" srcId="{446E6D9A-7152-44A2-8755-60C29859CF5C}" destId="{B65D4DAF-3A00-419B-B47E-C786C708AD6D}" srcOrd="0" destOrd="0" presId="urn:microsoft.com/office/officeart/2005/8/layout/vProcess5"/>
    <dgm:cxn modelId="{C7C880BD-3C20-4386-98E2-B75516382F6D}" type="presOf" srcId="{DAB5D33D-BC3A-4A01-A336-B7F3C8D586D7}" destId="{9633D827-4B0D-45F7-8435-AE159FC2E937}" srcOrd="0" destOrd="0" presId="urn:microsoft.com/office/officeart/2005/8/layout/vProcess5"/>
    <dgm:cxn modelId="{2D95BEC3-616A-4F43-815D-FDF1D787461B}" srcId="{2D79EDD4-F9C1-4C41-ACB2-CDDEBF314068}" destId="{A9908A1C-D389-429F-B7AF-26C5F5339D98}" srcOrd="2" destOrd="0" parTransId="{362AB8B4-41E6-43F8-881C-73C7A5982074}" sibTransId="{446E6D9A-7152-44A2-8755-60C29859CF5C}"/>
    <dgm:cxn modelId="{16D235D2-6AA4-4D29-85EA-1F62E3A7785A}" type="presOf" srcId="{CA9231D1-ECE7-494F-AC0A-FE1D78C548BF}" destId="{3FC00E5A-113D-4977-9953-E377ACF47C94}" srcOrd="0" destOrd="0" presId="urn:microsoft.com/office/officeart/2005/8/layout/vProcess5"/>
    <dgm:cxn modelId="{491E20ED-3D78-43A6-BBAD-F02BD458D39D}" type="presOf" srcId="{3BF537A9-F73F-4AE4-89C4-C28012AE0C07}" destId="{6BFA1A2E-30BF-46CB-A49F-BEABAC774927}" srcOrd="0" destOrd="0" presId="urn:microsoft.com/office/officeart/2005/8/layout/vProcess5"/>
    <dgm:cxn modelId="{9319D860-399A-47DC-8628-DE5F79CEF6A4}" type="presParOf" srcId="{B1F5EBDD-7CAA-47B8-8387-E2F4CAF94D5A}" destId="{01A7EACE-F98E-47EC-9F3E-2264A030E3B9}" srcOrd="0" destOrd="0" presId="urn:microsoft.com/office/officeart/2005/8/layout/vProcess5"/>
    <dgm:cxn modelId="{664CA45E-3593-4DD3-BB9D-DD1C12AC0FE9}" type="presParOf" srcId="{B1F5EBDD-7CAA-47B8-8387-E2F4CAF94D5A}" destId="{9633D827-4B0D-45F7-8435-AE159FC2E937}" srcOrd="1" destOrd="0" presId="urn:microsoft.com/office/officeart/2005/8/layout/vProcess5"/>
    <dgm:cxn modelId="{873DCB44-28E5-43C4-926C-550FAB8EC2B4}" type="presParOf" srcId="{B1F5EBDD-7CAA-47B8-8387-E2F4CAF94D5A}" destId="{60ECABA4-1D50-4F6F-B2D5-3C3F5BC475AD}" srcOrd="2" destOrd="0" presId="urn:microsoft.com/office/officeart/2005/8/layout/vProcess5"/>
    <dgm:cxn modelId="{B3B3E857-05F6-4F36-BBC5-90A139CDB5D2}" type="presParOf" srcId="{B1F5EBDD-7CAA-47B8-8387-E2F4CAF94D5A}" destId="{7DBC2609-7AAD-4CCE-A89E-33323FFC823B}" srcOrd="3" destOrd="0" presId="urn:microsoft.com/office/officeart/2005/8/layout/vProcess5"/>
    <dgm:cxn modelId="{F0FA3217-00C2-451B-82F5-ADF545B0BCF9}" type="presParOf" srcId="{B1F5EBDD-7CAA-47B8-8387-E2F4CAF94D5A}" destId="{3FC00E5A-113D-4977-9953-E377ACF47C94}" srcOrd="4" destOrd="0" presId="urn:microsoft.com/office/officeart/2005/8/layout/vProcess5"/>
    <dgm:cxn modelId="{B5699331-90EC-4A39-B6C1-BFE5CBFFD4BB}" type="presParOf" srcId="{B1F5EBDD-7CAA-47B8-8387-E2F4CAF94D5A}" destId="{441280C8-EE90-44C2-997E-DC05CF204D49}" srcOrd="5" destOrd="0" presId="urn:microsoft.com/office/officeart/2005/8/layout/vProcess5"/>
    <dgm:cxn modelId="{06F8EFF5-C6DC-4C82-8BE3-DA1CA7D80363}" type="presParOf" srcId="{B1F5EBDD-7CAA-47B8-8387-E2F4CAF94D5A}" destId="{6BFA1A2E-30BF-46CB-A49F-BEABAC774927}" srcOrd="6" destOrd="0" presId="urn:microsoft.com/office/officeart/2005/8/layout/vProcess5"/>
    <dgm:cxn modelId="{F44F79A8-848A-4AEE-BE5D-767F04270E39}" type="presParOf" srcId="{B1F5EBDD-7CAA-47B8-8387-E2F4CAF94D5A}" destId="{B65D4DAF-3A00-419B-B47E-C786C708AD6D}" srcOrd="7" destOrd="0" presId="urn:microsoft.com/office/officeart/2005/8/layout/vProcess5"/>
    <dgm:cxn modelId="{B9D9E62A-8913-48CE-A0A3-2F6F99FC9F6A}" type="presParOf" srcId="{B1F5EBDD-7CAA-47B8-8387-E2F4CAF94D5A}" destId="{572708AA-68B8-4A63-BEEE-EEA86D1461A1}" srcOrd="8" destOrd="0" presId="urn:microsoft.com/office/officeart/2005/8/layout/vProcess5"/>
    <dgm:cxn modelId="{FBAD7315-C0E4-4D71-A992-1CC38712AC93}" type="presParOf" srcId="{B1F5EBDD-7CAA-47B8-8387-E2F4CAF94D5A}" destId="{1837BC46-A0D3-4151-9BFC-7F9C3644B656}" srcOrd="9" destOrd="0" presId="urn:microsoft.com/office/officeart/2005/8/layout/vProcess5"/>
    <dgm:cxn modelId="{63D7A122-5C9C-4158-8A65-9CC1EEEC171B}" type="presParOf" srcId="{B1F5EBDD-7CAA-47B8-8387-E2F4CAF94D5A}" destId="{745368C8-1F39-4903-B370-B49A92A87103}" srcOrd="10" destOrd="0" presId="urn:microsoft.com/office/officeart/2005/8/layout/vProcess5"/>
    <dgm:cxn modelId="{41CCB708-E159-4C31-9421-E20EC41E6013}" type="presParOf" srcId="{B1F5EBDD-7CAA-47B8-8387-E2F4CAF94D5A}" destId="{7B38FFEF-E015-4F63-A33B-01DA2128408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2F8F22-8846-4B5E-AC0B-D78B51C8C11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3344E2E-D1DF-4538-A87D-07C9FEB8FC88}">
      <dgm:prSet/>
      <dgm:spPr/>
      <dgm:t>
        <a:bodyPr/>
        <a:lstStyle/>
        <a:p>
          <a:pPr rtl="0"/>
          <a:r>
            <a:rPr lang="en-US">
              <a:latin typeface="Calibri"/>
              <a:cs typeface="Calibri"/>
            </a:rPr>
            <a:t>Traditional dispatch systems in various countries </a:t>
          </a:r>
        </a:p>
      </dgm:t>
    </dgm:pt>
    <dgm:pt modelId="{3C611968-733F-416C-A635-C85ABEE548E5}" type="parTrans" cxnId="{86653DDA-2825-4310-9BC8-84C57F8A2743}">
      <dgm:prSet/>
      <dgm:spPr/>
      <dgm:t>
        <a:bodyPr/>
        <a:lstStyle/>
        <a:p>
          <a:endParaRPr lang="en-US"/>
        </a:p>
      </dgm:t>
    </dgm:pt>
    <dgm:pt modelId="{AF8DB07C-CFFC-432A-91AB-F0A7209E0CEE}" type="sibTrans" cxnId="{86653DDA-2825-4310-9BC8-84C57F8A2743}">
      <dgm:prSet/>
      <dgm:spPr/>
      <dgm:t>
        <a:bodyPr/>
        <a:lstStyle/>
        <a:p>
          <a:endParaRPr lang="en-US"/>
        </a:p>
      </dgm:t>
    </dgm:pt>
    <dgm:pt modelId="{83F796CC-4A56-4C04-B4D2-DB1A08D75B31}">
      <dgm:prSet/>
      <dgm:spPr/>
      <dgm:t>
        <a:bodyPr/>
        <a:lstStyle/>
        <a:p>
          <a:pPr rtl="0"/>
          <a:r>
            <a:rPr lang="en-US">
              <a:latin typeface="Calibri"/>
              <a:cs typeface="Calibri"/>
            </a:rPr>
            <a:t>Efficiency of the traditional systems </a:t>
          </a:r>
        </a:p>
      </dgm:t>
    </dgm:pt>
    <dgm:pt modelId="{EC87DCE7-71D9-457C-9A06-84AF92BABBEB}" type="parTrans" cxnId="{53EB3395-1F99-4F59-9236-FCE2F332A824}">
      <dgm:prSet/>
      <dgm:spPr/>
      <dgm:t>
        <a:bodyPr/>
        <a:lstStyle/>
        <a:p>
          <a:endParaRPr lang="en-US"/>
        </a:p>
      </dgm:t>
    </dgm:pt>
    <dgm:pt modelId="{7CBA47C8-E94F-4A7F-9E14-C8F0A1193AE3}" type="sibTrans" cxnId="{53EB3395-1F99-4F59-9236-FCE2F332A824}">
      <dgm:prSet/>
      <dgm:spPr/>
      <dgm:t>
        <a:bodyPr/>
        <a:lstStyle/>
        <a:p>
          <a:endParaRPr lang="en-US"/>
        </a:p>
      </dgm:t>
    </dgm:pt>
    <dgm:pt modelId="{96F560A6-DC56-4A96-BD42-9E1CFBA078AE}">
      <dgm:prSet/>
      <dgm:spPr/>
      <dgm:t>
        <a:bodyPr/>
        <a:lstStyle/>
        <a:p>
          <a:pPr rtl="0"/>
          <a:r>
            <a:rPr lang="en-US">
              <a:latin typeface="Calibri"/>
              <a:cs typeface="Calibri"/>
            </a:rPr>
            <a:t>New techniques implemented to improve the efficiency of traditional systems. </a:t>
          </a:r>
        </a:p>
      </dgm:t>
    </dgm:pt>
    <dgm:pt modelId="{B44CF844-1E16-4953-872B-5BF70745F902}" type="parTrans" cxnId="{EF274F38-0350-4B63-AF59-06DCD1B1E342}">
      <dgm:prSet/>
      <dgm:spPr/>
      <dgm:t>
        <a:bodyPr/>
        <a:lstStyle/>
        <a:p>
          <a:endParaRPr lang="en-US"/>
        </a:p>
      </dgm:t>
    </dgm:pt>
    <dgm:pt modelId="{A3B582CE-E3CD-4A9C-A37F-38D4CFDD9719}" type="sibTrans" cxnId="{EF274F38-0350-4B63-AF59-06DCD1B1E342}">
      <dgm:prSet/>
      <dgm:spPr/>
      <dgm:t>
        <a:bodyPr/>
        <a:lstStyle/>
        <a:p>
          <a:endParaRPr lang="en-US"/>
        </a:p>
      </dgm:t>
    </dgm:pt>
    <dgm:pt modelId="{2F3865B2-C32F-4123-9C3E-E61D44E0DBD0}">
      <dgm:prSet/>
      <dgm:spPr/>
      <dgm:t>
        <a:bodyPr/>
        <a:lstStyle/>
        <a:p>
          <a:pPr rtl="0"/>
          <a:r>
            <a:rPr lang="en-US">
              <a:latin typeface="Calibri"/>
              <a:cs typeface="Calibri"/>
            </a:rPr>
            <a:t>Introduction, expectation and evolution of cad’s </a:t>
          </a:r>
        </a:p>
      </dgm:t>
    </dgm:pt>
    <dgm:pt modelId="{0053B256-7836-42F4-8434-9752C8A695AE}" type="parTrans" cxnId="{2C17289A-29D0-4977-8B14-188B74789DAF}">
      <dgm:prSet/>
      <dgm:spPr/>
      <dgm:t>
        <a:bodyPr/>
        <a:lstStyle/>
        <a:p>
          <a:endParaRPr lang="en-US"/>
        </a:p>
      </dgm:t>
    </dgm:pt>
    <dgm:pt modelId="{962B92AD-FD1C-4B5A-97C4-6CC1600AC0FA}" type="sibTrans" cxnId="{2C17289A-29D0-4977-8B14-188B74789DAF}">
      <dgm:prSet/>
      <dgm:spPr/>
      <dgm:t>
        <a:bodyPr/>
        <a:lstStyle/>
        <a:p>
          <a:endParaRPr lang="en-US"/>
        </a:p>
      </dgm:t>
    </dgm:pt>
    <dgm:pt modelId="{9DF61C2D-5B95-46AD-B0A5-07EC9D5D0F90}">
      <dgm:prSet/>
      <dgm:spPr/>
      <dgm:t>
        <a:bodyPr/>
        <a:lstStyle/>
        <a:p>
          <a:pPr rtl="0"/>
          <a:r>
            <a:rPr lang="en-US">
              <a:latin typeface="Calibri"/>
              <a:cs typeface="Calibri"/>
            </a:rPr>
            <a:t>Gap in research </a:t>
          </a:r>
        </a:p>
      </dgm:t>
    </dgm:pt>
    <dgm:pt modelId="{9D0BAB27-DE68-4E48-AD13-6E5116FA836E}" type="parTrans" cxnId="{5B2709F7-E39E-4EAB-9F1E-D7AA23F79BBF}">
      <dgm:prSet/>
      <dgm:spPr/>
      <dgm:t>
        <a:bodyPr/>
        <a:lstStyle/>
        <a:p>
          <a:endParaRPr lang="en-US"/>
        </a:p>
      </dgm:t>
    </dgm:pt>
    <dgm:pt modelId="{A7EF33B6-501D-4EE4-8459-388F1C370A75}" type="sibTrans" cxnId="{5B2709F7-E39E-4EAB-9F1E-D7AA23F79BBF}">
      <dgm:prSet/>
      <dgm:spPr/>
      <dgm:t>
        <a:bodyPr/>
        <a:lstStyle/>
        <a:p>
          <a:endParaRPr lang="en-US"/>
        </a:p>
      </dgm:t>
    </dgm:pt>
    <dgm:pt modelId="{05CBD27C-2A75-40B7-B15F-6D8E40093161}">
      <dgm:prSet/>
      <dgm:spPr/>
      <dgm:t>
        <a:bodyPr/>
        <a:lstStyle/>
        <a:p>
          <a:pPr rtl="0"/>
          <a:r>
            <a:rPr lang="en-US">
              <a:latin typeface="Calibri"/>
              <a:cs typeface="Calibri"/>
            </a:rPr>
            <a:t>Methods for model implementation</a:t>
          </a:r>
        </a:p>
      </dgm:t>
    </dgm:pt>
    <dgm:pt modelId="{70FE97AC-6AA3-4D55-B204-CF895FF76AAE}" type="parTrans" cxnId="{C069DE10-97F6-4709-83F2-8A980AF66E65}">
      <dgm:prSet/>
      <dgm:spPr/>
      <dgm:t>
        <a:bodyPr/>
        <a:lstStyle/>
        <a:p>
          <a:endParaRPr lang="en-US"/>
        </a:p>
      </dgm:t>
    </dgm:pt>
    <dgm:pt modelId="{1E06E1F7-E616-4BF9-98D9-5685DEF26AC9}" type="sibTrans" cxnId="{C069DE10-97F6-4709-83F2-8A980AF66E65}">
      <dgm:prSet/>
      <dgm:spPr/>
      <dgm:t>
        <a:bodyPr/>
        <a:lstStyle/>
        <a:p>
          <a:endParaRPr lang="en-US"/>
        </a:p>
      </dgm:t>
    </dgm:pt>
    <dgm:pt modelId="{A850A5CB-494A-5C41-B7F2-FB8E85159CFD}" type="pres">
      <dgm:prSet presAssocID="{C72F8F22-8846-4B5E-AC0B-D78B51C8C11E}" presName="vert0" presStyleCnt="0">
        <dgm:presLayoutVars>
          <dgm:dir/>
          <dgm:animOne val="branch"/>
          <dgm:animLvl val="lvl"/>
        </dgm:presLayoutVars>
      </dgm:prSet>
      <dgm:spPr/>
    </dgm:pt>
    <dgm:pt modelId="{B22445E0-D58E-0F4D-80BB-F7B8F85687E0}" type="pres">
      <dgm:prSet presAssocID="{03344E2E-D1DF-4538-A87D-07C9FEB8FC88}" presName="thickLine" presStyleLbl="alignNode1" presStyleIdx="0" presStyleCnt="6"/>
      <dgm:spPr/>
    </dgm:pt>
    <dgm:pt modelId="{16CA7437-0DED-3B40-853D-3F0DB412146F}" type="pres">
      <dgm:prSet presAssocID="{03344E2E-D1DF-4538-A87D-07C9FEB8FC88}" presName="horz1" presStyleCnt="0"/>
      <dgm:spPr/>
    </dgm:pt>
    <dgm:pt modelId="{3D3BDF1E-0DA7-BA41-B9B6-2ABD07A64384}" type="pres">
      <dgm:prSet presAssocID="{03344E2E-D1DF-4538-A87D-07C9FEB8FC88}" presName="tx1" presStyleLbl="revTx" presStyleIdx="0" presStyleCnt="6"/>
      <dgm:spPr/>
    </dgm:pt>
    <dgm:pt modelId="{CC5C38D6-EC18-E745-A116-F74DCB632C0E}" type="pres">
      <dgm:prSet presAssocID="{03344E2E-D1DF-4538-A87D-07C9FEB8FC88}" presName="vert1" presStyleCnt="0"/>
      <dgm:spPr/>
    </dgm:pt>
    <dgm:pt modelId="{BA460C04-CBBC-364C-BFD7-0EC2012EB67E}" type="pres">
      <dgm:prSet presAssocID="{83F796CC-4A56-4C04-B4D2-DB1A08D75B31}" presName="thickLine" presStyleLbl="alignNode1" presStyleIdx="1" presStyleCnt="6"/>
      <dgm:spPr/>
    </dgm:pt>
    <dgm:pt modelId="{0478DF47-EEFC-E24A-8F28-F80187DFE727}" type="pres">
      <dgm:prSet presAssocID="{83F796CC-4A56-4C04-B4D2-DB1A08D75B31}" presName="horz1" presStyleCnt="0"/>
      <dgm:spPr/>
    </dgm:pt>
    <dgm:pt modelId="{08AAD1AE-BA22-ED48-A8BD-B542C33A4C77}" type="pres">
      <dgm:prSet presAssocID="{83F796CC-4A56-4C04-B4D2-DB1A08D75B31}" presName="tx1" presStyleLbl="revTx" presStyleIdx="1" presStyleCnt="6"/>
      <dgm:spPr/>
    </dgm:pt>
    <dgm:pt modelId="{A758BBEB-BB0B-6C42-B0DD-D888CC3CF4D4}" type="pres">
      <dgm:prSet presAssocID="{83F796CC-4A56-4C04-B4D2-DB1A08D75B31}" presName="vert1" presStyleCnt="0"/>
      <dgm:spPr/>
    </dgm:pt>
    <dgm:pt modelId="{5A2D70EB-E36D-C34F-ADD1-63124C1512E2}" type="pres">
      <dgm:prSet presAssocID="{96F560A6-DC56-4A96-BD42-9E1CFBA078AE}" presName="thickLine" presStyleLbl="alignNode1" presStyleIdx="2" presStyleCnt="6"/>
      <dgm:spPr/>
    </dgm:pt>
    <dgm:pt modelId="{DBCCB1DA-E456-3C4D-A430-AF6231893341}" type="pres">
      <dgm:prSet presAssocID="{96F560A6-DC56-4A96-BD42-9E1CFBA078AE}" presName="horz1" presStyleCnt="0"/>
      <dgm:spPr/>
    </dgm:pt>
    <dgm:pt modelId="{40849DED-C26F-D244-B354-0C83139B31DF}" type="pres">
      <dgm:prSet presAssocID="{96F560A6-DC56-4A96-BD42-9E1CFBA078AE}" presName="tx1" presStyleLbl="revTx" presStyleIdx="2" presStyleCnt="6"/>
      <dgm:spPr/>
    </dgm:pt>
    <dgm:pt modelId="{347EB316-0980-3644-B581-7F7577A45370}" type="pres">
      <dgm:prSet presAssocID="{96F560A6-DC56-4A96-BD42-9E1CFBA078AE}" presName="vert1" presStyleCnt="0"/>
      <dgm:spPr/>
    </dgm:pt>
    <dgm:pt modelId="{BB836CA8-DEE8-B84C-A426-61DD668745C5}" type="pres">
      <dgm:prSet presAssocID="{2F3865B2-C32F-4123-9C3E-E61D44E0DBD0}" presName="thickLine" presStyleLbl="alignNode1" presStyleIdx="3" presStyleCnt="6"/>
      <dgm:spPr/>
    </dgm:pt>
    <dgm:pt modelId="{2B64C8AA-55E8-3A4D-B6B7-2408F62E413F}" type="pres">
      <dgm:prSet presAssocID="{2F3865B2-C32F-4123-9C3E-E61D44E0DBD0}" presName="horz1" presStyleCnt="0"/>
      <dgm:spPr/>
    </dgm:pt>
    <dgm:pt modelId="{EA4B55D9-EC05-374E-8612-D8FB9D04E69A}" type="pres">
      <dgm:prSet presAssocID="{2F3865B2-C32F-4123-9C3E-E61D44E0DBD0}" presName="tx1" presStyleLbl="revTx" presStyleIdx="3" presStyleCnt="6"/>
      <dgm:spPr/>
    </dgm:pt>
    <dgm:pt modelId="{32B9B019-E56C-B94E-AD78-798AD57515FC}" type="pres">
      <dgm:prSet presAssocID="{2F3865B2-C32F-4123-9C3E-E61D44E0DBD0}" presName="vert1" presStyleCnt="0"/>
      <dgm:spPr/>
    </dgm:pt>
    <dgm:pt modelId="{A0998BAA-90F5-324E-BC12-6077895CF729}" type="pres">
      <dgm:prSet presAssocID="{9DF61C2D-5B95-46AD-B0A5-07EC9D5D0F90}" presName="thickLine" presStyleLbl="alignNode1" presStyleIdx="4" presStyleCnt="6"/>
      <dgm:spPr/>
    </dgm:pt>
    <dgm:pt modelId="{8274F8E1-961F-C44A-B361-F2738AB51838}" type="pres">
      <dgm:prSet presAssocID="{9DF61C2D-5B95-46AD-B0A5-07EC9D5D0F90}" presName="horz1" presStyleCnt="0"/>
      <dgm:spPr/>
    </dgm:pt>
    <dgm:pt modelId="{1AFE6E91-FE5E-5643-BBD2-A43F2EEEE242}" type="pres">
      <dgm:prSet presAssocID="{9DF61C2D-5B95-46AD-B0A5-07EC9D5D0F90}" presName="tx1" presStyleLbl="revTx" presStyleIdx="4" presStyleCnt="6"/>
      <dgm:spPr/>
    </dgm:pt>
    <dgm:pt modelId="{FAF5AA12-9142-2F40-B1D9-9602D63A28F5}" type="pres">
      <dgm:prSet presAssocID="{9DF61C2D-5B95-46AD-B0A5-07EC9D5D0F90}" presName="vert1" presStyleCnt="0"/>
      <dgm:spPr/>
    </dgm:pt>
    <dgm:pt modelId="{054EAEDC-FCB0-8E45-99FA-B3FD0BFEEAD3}" type="pres">
      <dgm:prSet presAssocID="{05CBD27C-2A75-40B7-B15F-6D8E40093161}" presName="thickLine" presStyleLbl="alignNode1" presStyleIdx="5" presStyleCnt="6"/>
      <dgm:spPr/>
    </dgm:pt>
    <dgm:pt modelId="{BF6A6334-5C64-EB4E-9F45-06A9E708CE99}" type="pres">
      <dgm:prSet presAssocID="{05CBD27C-2A75-40B7-B15F-6D8E40093161}" presName="horz1" presStyleCnt="0"/>
      <dgm:spPr/>
    </dgm:pt>
    <dgm:pt modelId="{E6E313F5-5FE2-4445-8E9D-55A08E7D602E}" type="pres">
      <dgm:prSet presAssocID="{05CBD27C-2A75-40B7-B15F-6D8E40093161}" presName="tx1" presStyleLbl="revTx" presStyleIdx="5" presStyleCnt="6"/>
      <dgm:spPr/>
    </dgm:pt>
    <dgm:pt modelId="{CF73171C-8590-5945-A892-6DC5BFAE3F70}" type="pres">
      <dgm:prSet presAssocID="{05CBD27C-2A75-40B7-B15F-6D8E40093161}" presName="vert1" presStyleCnt="0"/>
      <dgm:spPr/>
    </dgm:pt>
  </dgm:ptLst>
  <dgm:cxnLst>
    <dgm:cxn modelId="{C069DE10-97F6-4709-83F2-8A980AF66E65}" srcId="{C72F8F22-8846-4B5E-AC0B-D78B51C8C11E}" destId="{05CBD27C-2A75-40B7-B15F-6D8E40093161}" srcOrd="5" destOrd="0" parTransId="{70FE97AC-6AA3-4D55-B204-CF895FF76AAE}" sibTransId="{1E06E1F7-E616-4BF9-98D9-5685DEF26AC9}"/>
    <dgm:cxn modelId="{EF274F38-0350-4B63-AF59-06DCD1B1E342}" srcId="{C72F8F22-8846-4B5E-AC0B-D78B51C8C11E}" destId="{96F560A6-DC56-4A96-BD42-9E1CFBA078AE}" srcOrd="2" destOrd="0" parTransId="{B44CF844-1E16-4953-872B-5BF70745F902}" sibTransId="{A3B582CE-E3CD-4A9C-A37F-38D4CFDD9719}"/>
    <dgm:cxn modelId="{93BE6355-121A-4645-8AD8-794A48D7922E}" type="presOf" srcId="{03344E2E-D1DF-4538-A87D-07C9FEB8FC88}" destId="{3D3BDF1E-0DA7-BA41-B9B6-2ABD07A64384}" srcOrd="0" destOrd="0" presId="urn:microsoft.com/office/officeart/2008/layout/LinedList"/>
    <dgm:cxn modelId="{53EB3395-1F99-4F59-9236-FCE2F332A824}" srcId="{C72F8F22-8846-4B5E-AC0B-D78B51C8C11E}" destId="{83F796CC-4A56-4C04-B4D2-DB1A08D75B31}" srcOrd="1" destOrd="0" parTransId="{EC87DCE7-71D9-457C-9A06-84AF92BABBEB}" sibTransId="{7CBA47C8-E94F-4A7F-9E14-C8F0A1193AE3}"/>
    <dgm:cxn modelId="{2C17289A-29D0-4977-8B14-188B74789DAF}" srcId="{C72F8F22-8846-4B5E-AC0B-D78B51C8C11E}" destId="{2F3865B2-C32F-4123-9C3E-E61D44E0DBD0}" srcOrd="3" destOrd="0" parTransId="{0053B256-7836-42F4-8434-9752C8A695AE}" sibTransId="{962B92AD-FD1C-4B5A-97C4-6CC1600AC0FA}"/>
    <dgm:cxn modelId="{D3C558AC-0AC0-40CA-9C11-9B9F716D2DBF}" type="presOf" srcId="{83F796CC-4A56-4C04-B4D2-DB1A08D75B31}" destId="{08AAD1AE-BA22-ED48-A8BD-B542C33A4C77}" srcOrd="0" destOrd="0" presId="urn:microsoft.com/office/officeart/2008/layout/LinedList"/>
    <dgm:cxn modelId="{00DF02AD-ED0B-4218-8AC1-765BEFDF89A9}" type="presOf" srcId="{05CBD27C-2A75-40B7-B15F-6D8E40093161}" destId="{E6E313F5-5FE2-4445-8E9D-55A08E7D602E}" srcOrd="0" destOrd="0" presId="urn:microsoft.com/office/officeart/2008/layout/LinedList"/>
    <dgm:cxn modelId="{FA58A8B1-619C-4150-9CF5-5F9164706771}" type="presOf" srcId="{2F3865B2-C32F-4123-9C3E-E61D44E0DBD0}" destId="{EA4B55D9-EC05-374E-8612-D8FB9D04E69A}" srcOrd="0" destOrd="0" presId="urn:microsoft.com/office/officeart/2008/layout/LinedList"/>
    <dgm:cxn modelId="{8E9B9DD2-8C56-428D-8CD7-4E334077B07C}" type="presOf" srcId="{96F560A6-DC56-4A96-BD42-9E1CFBA078AE}" destId="{40849DED-C26F-D244-B354-0C83139B31DF}" srcOrd="0" destOrd="0" presId="urn:microsoft.com/office/officeart/2008/layout/LinedList"/>
    <dgm:cxn modelId="{86653DDA-2825-4310-9BC8-84C57F8A2743}" srcId="{C72F8F22-8846-4B5E-AC0B-D78B51C8C11E}" destId="{03344E2E-D1DF-4538-A87D-07C9FEB8FC88}" srcOrd="0" destOrd="0" parTransId="{3C611968-733F-416C-A635-C85ABEE548E5}" sibTransId="{AF8DB07C-CFFC-432A-91AB-F0A7209E0CEE}"/>
    <dgm:cxn modelId="{FA766DE4-6269-7C43-93D5-B80575ECA7C2}" type="presOf" srcId="{C72F8F22-8846-4B5E-AC0B-D78B51C8C11E}" destId="{A850A5CB-494A-5C41-B7F2-FB8E85159CFD}" srcOrd="0" destOrd="0" presId="urn:microsoft.com/office/officeart/2008/layout/LinedList"/>
    <dgm:cxn modelId="{4CD6E6F1-F778-4B2E-8D00-893736B03BF7}" type="presOf" srcId="{9DF61C2D-5B95-46AD-B0A5-07EC9D5D0F90}" destId="{1AFE6E91-FE5E-5643-BBD2-A43F2EEEE242}" srcOrd="0" destOrd="0" presId="urn:microsoft.com/office/officeart/2008/layout/LinedList"/>
    <dgm:cxn modelId="{5B2709F7-E39E-4EAB-9F1E-D7AA23F79BBF}" srcId="{C72F8F22-8846-4B5E-AC0B-D78B51C8C11E}" destId="{9DF61C2D-5B95-46AD-B0A5-07EC9D5D0F90}" srcOrd="4" destOrd="0" parTransId="{9D0BAB27-DE68-4E48-AD13-6E5116FA836E}" sibTransId="{A7EF33B6-501D-4EE4-8459-388F1C370A75}"/>
    <dgm:cxn modelId="{8B79B29A-253D-4D64-902F-E768C2BC199D}" type="presParOf" srcId="{A850A5CB-494A-5C41-B7F2-FB8E85159CFD}" destId="{B22445E0-D58E-0F4D-80BB-F7B8F85687E0}" srcOrd="0" destOrd="0" presId="urn:microsoft.com/office/officeart/2008/layout/LinedList"/>
    <dgm:cxn modelId="{3B3B6B80-4370-4A26-88A0-486C5A315569}" type="presParOf" srcId="{A850A5CB-494A-5C41-B7F2-FB8E85159CFD}" destId="{16CA7437-0DED-3B40-853D-3F0DB412146F}" srcOrd="1" destOrd="0" presId="urn:microsoft.com/office/officeart/2008/layout/LinedList"/>
    <dgm:cxn modelId="{4E9F5198-0314-40A1-BA20-401E00325DA1}" type="presParOf" srcId="{16CA7437-0DED-3B40-853D-3F0DB412146F}" destId="{3D3BDF1E-0DA7-BA41-B9B6-2ABD07A64384}" srcOrd="0" destOrd="0" presId="urn:microsoft.com/office/officeart/2008/layout/LinedList"/>
    <dgm:cxn modelId="{C50D6F74-B9D0-433F-9911-422B7C1E421C}" type="presParOf" srcId="{16CA7437-0DED-3B40-853D-3F0DB412146F}" destId="{CC5C38D6-EC18-E745-A116-F74DCB632C0E}" srcOrd="1" destOrd="0" presId="urn:microsoft.com/office/officeart/2008/layout/LinedList"/>
    <dgm:cxn modelId="{1C0AD29B-3940-410B-AAC8-64081A46790A}" type="presParOf" srcId="{A850A5CB-494A-5C41-B7F2-FB8E85159CFD}" destId="{BA460C04-CBBC-364C-BFD7-0EC2012EB67E}" srcOrd="2" destOrd="0" presId="urn:microsoft.com/office/officeart/2008/layout/LinedList"/>
    <dgm:cxn modelId="{E187DE16-E3F7-4030-B11D-E6FDAC3DE6ED}" type="presParOf" srcId="{A850A5CB-494A-5C41-B7F2-FB8E85159CFD}" destId="{0478DF47-EEFC-E24A-8F28-F80187DFE727}" srcOrd="3" destOrd="0" presId="urn:microsoft.com/office/officeart/2008/layout/LinedList"/>
    <dgm:cxn modelId="{32ED58CF-3688-4A90-ABB6-393E00BB66BC}" type="presParOf" srcId="{0478DF47-EEFC-E24A-8F28-F80187DFE727}" destId="{08AAD1AE-BA22-ED48-A8BD-B542C33A4C77}" srcOrd="0" destOrd="0" presId="urn:microsoft.com/office/officeart/2008/layout/LinedList"/>
    <dgm:cxn modelId="{2A4FB319-DF87-475E-AF64-9084830907C7}" type="presParOf" srcId="{0478DF47-EEFC-E24A-8F28-F80187DFE727}" destId="{A758BBEB-BB0B-6C42-B0DD-D888CC3CF4D4}" srcOrd="1" destOrd="0" presId="urn:microsoft.com/office/officeart/2008/layout/LinedList"/>
    <dgm:cxn modelId="{6BC51D79-4E77-47F0-8BCB-0DC52473100B}" type="presParOf" srcId="{A850A5CB-494A-5C41-B7F2-FB8E85159CFD}" destId="{5A2D70EB-E36D-C34F-ADD1-63124C1512E2}" srcOrd="4" destOrd="0" presId="urn:microsoft.com/office/officeart/2008/layout/LinedList"/>
    <dgm:cxn modelId="{BC51E7A4-1D76-4EF6-B3C7-057EE0E2981F}" type="presParOf" srcId="{A850A5CB-494A-5C41-B7F2-FB8E85159CFD}" destId="{DBCCB1DA-E456-3C4D-A430-AF6231893341}" srcOrd="5" destOrd="0" presId="urn:microsoft.com/office/officeart/2008/layout/LinedList"/>
    <dgm:cxn modelId="{02311F54-7C13-477F-9E1E-13DF34B24209}" type="presParOf" srcId="{DBCCB1DA-E456-3C4D-A430-AF6231893341}" destId="{40849DED-C26F-D244-B354-0C83139B31DF}" srcOrd="0" destOrd="0" presId="urn:microsoft.com/office/officeart/2008/layout/LinedList"/>
    <dgm:cxn modelId="{B67053EF-DF5F-446B-9F35-EB64B3ABE4FD}" type="presParOf" srcId="{DBCCB1DA-E456-3C4D-A430-AF6231893341}" destId="{347EB316-0980-3644-B581-7F7577A45370}" srcOrd="1" destOrd="0" presId="urn:microsoft.com/office/officeart/2008/layout/LinedList"/>
    <dgm:cxn modelId="{DCDA3710-FCB8-4649-BAD3-B25BD1543EDA}" type="presParOf" srcId="{A850A5CB-494A-5C41-B7F2-FB8E85159CFD}" destId="{BB836CA8-DEE8-B84C-A426-61DD668745C5}" srcOrd="6" destOrd="0" presId="urn:microsoft.com/office/officeart/2008/layout/LinedList"/>
    <dgm:cxn modelId="{FE4CC6BC-4500-41FA-9707-90B5988E096E}" type="presParOf" srcId="{A850A5CB-494A-5C41-B7F2-FB8E85159CFD}" destId="{2B64C8AA-55E8-3A4D-B6B7-2408F62E413F}" srcOrd="7" destOrd="0" presId="urn:microsoft.com/office/officeart/2008/layout/LinedList"/>
    <dgm:cxn modelId="{FAF2285C-B5A2-41A0-9FF6-3F2CE973E539}" type="presParOf" srcId="{2B64C8AA-55E8-3A4D-B6B7-2408F62E413F}" destId="{EA4B55D9-EC05-374E-8612-D8FB9D04E69A}" srcOrd="0" destOrd="0" presId="urn:microsoft.com/office/officeart/2008/layout/LinedList"/>
    <dgm:cxn modelId="{11F2375B-98A7-416F-A5B1-A20756B12636}" type="presParOf" srcId="{2B64C8AA-55E8-3A4D-B6B7-2408F62E413F}" destId="{32B9B019-E56C-B94E-AD78-798AD57515FC}" srcOrd="1" destOrd="0" presId="urn:microsoft.com/office/officeart/2008/layout/LinedList"/>
    <dgm:cxn modelId="{36912B76-8331-47DC-BBEB-1814FC7A728A}" type="presParOf" srcId="{A850A5CB-494A-5C41-B7F2-FB8E85159CFD}" destId="{A0998BAA-90F5-324E-BC12-6077895CF729}" srcOrd="8" destOrd="0" presId="urn:microsoft.com/office/officeart/2008/layout/LinedList"/>
    <dgm:cxn modelId="{587E8BFE-ED8A-4F47-A5A0-EB42768F8D3E}" type="presParOf" srcId="{A850A5CB-494A-5C41-B7F2-FB8E85159CFD}" destId="{8274F8E1-961F-C44A-B361-F2738AB51838}" srcOrd="9" destOrd="0" presId="urn:microsoft.com/office/officeart/2008/layout/LinedList"/>
    <dgm:cxn modelId="{DDA1021B-87A8-4B14-BD72-163AAA8256E0}" type="presParOf" srcId="{8274F8E1-961F-C44A-B361-F2738AB51838}" destId="{1AFE6E91-FE5E-5643-BBD2-A43F2EEEE242}" srcOrd="0" destOrd="0" presId="urn:microsoft.com/office/officeart/2008/layout/LinedList"/>
    <dgm:cxn modelId="{3AD88A39-B69F-4E56-B6E5-B7E08C02B497}" type="presParOf" srcId="{8274F8E1-961F-C44A-B361-F2738AB51838}" destId="{FAF5AA12-9142-2F40-B1D9-9602D63A28F5}" srcOrd="1" destOrd="0" presId="urn:microsoft.com/office/officeart/2008/layout/LinedList"/>
    <dgm:cxn modelId="{C00C1380-39C3-4F46-B331-D0332073A2C8}" type="presParOf" srcId="{A850A5CB-494A-5C41-B7F2-FB8E85159CFD}" destId="{054EAEDC-FCB0-8E45-99FA-B3FD0BFEEAD3}" srcOrd="10" destOrd="0" presId="urn:microsoft.com/office/officeart/2008/layout/LinedList"/>
    <dgm:cxn modelId="{31B1EA48-6B47-444C-93CB-B59576D79CD0}" type="presParOf" srcId="{A850A5CB-494A-5C41-B7F2-FB8E85159CFD}" destId="{BF6A6334-5C64-EB4E-9F45-06A9E708CE99}" srcOrd="11" destOrd="0" presId="urn:microsoft.com/office/officeart/2008/layout/LinedList"/>
    <dgm:cxn modelId="{7ACB9701-032B-4AEA-B94F-6B92DA4C6ADB}" type="presParOf" srcId="{BF6A6334-5C64-EB4E-9F45-06A9E708CE99}" destId="{E6E313F5-5FE2-4445-8E9D-55A08E7D602E}" srcOrd="0" destOrd="0" presId="urn:microsoft.com/office/officeart/2008/layout/LinedList"/>
    <dgm:cxn modelId="{C62A5C8C-075B-48D3-BD6D-7CC35F1A3C34}" type="presParOf" srcId="{BF6A6334-5C64-EB4E-9F45-06A9E708CE99}" destId="{CF73171C-8590-5945-A892-6DC5BFAE3F7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32B620-BD3E-478C-96D5-D90677E7188F}" type="doc">
      <dgm:prSet loTypeId="urn:microsoft.com/office/officeart/2018/5/layout/IconCircleLabelList" loCatId="icon" qsTypeId="urn:microsoft.com/office/officeart/2005/8/quickstyle/simple1" qsCatId="simple" csTypeId="urn:microsoft.com/office/officeart/2005/8/colors/accent2_4" csCatId="accent2" phldr="1"/>
      <dgm:spPr/>
      <dgm:t>
        <a:bodyPr/>
        <a:lstStyle/>
        <a:p>
          <a:endParaRPr lang="en-US"/>
        </a:p>
      </dgm:t>
    </dgm:pt>
    <dgm:pt modelId="{152A5766-9795-49DB-8020-4B08DF77F2FB}">
      <dgm:prSet/>
      <dgm:spPr/>
      <dgm:t>
        <a:bodyPr/>
        <a:lstStyle/>
        <a:p>
          <a:pPr>
            <a:lnSpc>
              <a:spcPct val="100000"/>
            </a:lnSpc>
            <a:defRPr cap="all"/>
          </a:pPr>
          <a:r>
            <a:rPr lang="en-US" b="1">
              <a:latin typeface="Calibri"/>
              <a:cs typeface="Calibri"/>
            </a:rPr>
            <a:t>Converting the audio to text</a:t>
          </a:r>
        </a:p>
      </dgm:t>
    </dgm:pt>
    <dgm:pt modelId="{F3F22ACB-4135-47B0-9C74-FB203F52243C}" type="parTrans" cxnId="{57112D93-B340-4D62-8C0F-F27454FCC8FF}">
      <dgm:prSet/>
      <dgm:spPr/>
      <dgm:t>
        <a:bodyPr/>
        <a:lstStyle/>
        <a:p>
          <a:endParaRPr lang="en-US"/>
        </a:p>
      </dgm:t>
    </dgm:pt>
    <dgm:pt modelId="{5E4B3CB3-F79E-4242-815C-6B05E1E27C73}" type="sibTrans" cxnId="{57112D93-B340-4D62-8C0F-F27454FCC8FF}">
      <dgm:prSet/>
      <dgm:spPr/>
      <dgm:t>
        <a:bodyPr/>
        <a:lstStyle/>
        <a:p>
          <a:pPr>
            <a:lnSpc>
              <a:spcPct val="100000"/>
            </a:lnSpc>
          </a:pPr>
          <a:endParaRPr lang="en-US"/>
        </a:p>
      </dgm:t>
    </dgm:pt>
    <dgm:pt modelId="{87691AAB-8301-4FC8-A48F-9AB928423293}">
      <dgm:prSet/>
      <dgm:spPr/>
      <dgm:t>
        <a:bodyPr/>
        <a:lstStyle/>
        <a:p>
          <a:pPr>
            <a:lnSpc>
              <a:spcPct val="100000"/>
            </a:lnSpc>
            <a:defRPr cap="all"/>
          </a:pPr>
          <a:r>
            <a:rPr lang="en-US" b="1">
              <a:latin typeface="Calibri"/>
              <a:cs typeface="Calibri"/>
            </a:rPr>
            <a:t>Cleaning the text.</a:t>
          </a:r>
        </a:p>
      </dgm:t>
    </dgm:pt>
    <dgm:pt modelId="{25696419-A86E-4109-8735-362E92C90813}" type="parTrans" cxnId="{CFF66FB6-ED73-4D7E-93DF-B2EB4DF0C0E5}">
      <dgm:prSet/>
      <dgm:spPr/>
      <dgm:t>
        <a:bodyPr/>
        <a:lstStyle/>
        <a:p>
          <a:endParaRPr lang="en-US"/>
        </a:p>
      </dgm:t>
    </dgm:pt>
    <dgm:pt modelId="{A03B69C5-58AB-44FF-B95C-79608554F0A7}" type="sibTrans" cxnId="{CFF66FB6-ED73-4D7E-93DF-B2EB4DF0C0E5}">
      <dgm:prSet/>
      <dgm:spPr/>
      <dgm:t>
        <a:bodyPr/>
        <a:lstStyle/>
        <a:p>
          <a:pPr>
            <a:lnSpc>
              <a:spcPct val="100000"/>
            </a:lnSpc>
          </a:pPr>
          <a:endParaRPr lang="en-US"/>
        </a:p>
      </dgm:t>
    </dgm:pt>
    <dgm:pt modelId="{41F8956D-8E29-4F3D-980C-B5C7720D17FC}">
      <dgm:prSet/>
      <dgm:spPr/>
      <dgm:t>
        <a:bodyPr/>
        <a:lstStyle/>
        <a:p>
          <a:pPr>
            <a:lnSpc>
              <a:spcPct val="100000"/>
            </a:lnSpc>
            <a:defRPr cap="all"/>
          </a:pPr>
          <a:r>
            <a:rPr lang="en-US" b="1">
              <a:latin typeface="Calibri"/>
              <a:cs typeface="Calibri"/>
            </a:rPr>
            <a:t>Training the model.</a:t>
          </a:r>
        </a:p>
      </dgm:t>
    </dgm:pt>
    <dgm:pt modelId="{0F559BDC-6698-46FE-BD36-20C3A2781B66}" type="parTrans" cxnId="{30897D22-4686-489F-B76C-31230DCCB00C}">
      <dgm:prSet/>
      <dgm:spPr/>
      <dgm:t>
        <a:bodyPr/>
        <a:lstStyle/>
        <a:p>
          <a:endParaRPr lang="en-US"/>
        </a:p>
      </dgm:t>
    </dgm:pt>
    <dgm:pt modelId="{649B78DA-E215-45E4-B76F-808ED1E176A5}" type="sibTrans" cxnId="{30897D22-4686-489F-B76C-31230DCCB00C}">
      <dgm:prSet/>
      <dgm:spPr/>
      <dgm:t>
        <a:bodyPr/>
        <a:lstStyle/>
        <a:p>
          <a:pPr>
            <a:lnSpc>
              <a:spcPct val="100000"/>
            </a:lnSpc>
          </a:pPr>
          <a:endParaRPr lang="en-US"/>
        </a:p>
      </dgm:t>
    </dgm:pt>
    <dgm:pt modelId="{C19256B0-50B8-4301-A633-FB39B5ED1904}">
      <dgm:prSet/>
      <dgm:spPr/>
      <dgm:t>
        <a:bodyPr/>
        <a:lstStyle/>
        <a:p>
          <a:pPr>
            <a:lnSpc>
              <a:spcPct val="100000"/>
            </a:lnSpc>
            <a:defRPr cap="all"/>
          </a:pPr>
          <a:r>
            <a:rPr lang="en-US" b="1">
              <a:latin typeface="Calibri"/>
              <a:cs typeface="Calibri"/>
            </a:rPr>
            <a:t>Testing the model.</a:t>
          </a:r>
        </a:p>
      </dgm:t>
    </dgm:pt>
    <dgm:pt modelId="{3AB6905B-B045-4871-9464-C015CEE6380F}" type="parTrans" cxnId="{F48D0151-D820-433D-B79E-DF1E9DC6B575}">
      <dgm:prSet/>
      <dgm:spPr/>
      <dgm:t>
        <a:bodyPr/>
        <a:lstStyle/>
        <a:p>
          <a:endParaRPr lang="en-US"/>
        </a:p>
      </dgm:t>
    </dgm:pt>
    <dgm:pt modelId="{F3D1CBBC-EACF-46BF-9F6A-7C100BE46F10}" type="sibTrans" cxnId="{F48D0151-D820-433D-B79E-DF1E9DC6B575}">
      <dgm:prSet/>
      <dgm:spPr/>
      <dgm:t>
        <a:bodyPr/>
        <a:lstStyle/>
        <a:p>
          <a:pPr>
            <a:lnSpc>
              <a:spcPct val="100000"/>
            </a:lnSpc>
          </a:pPr>
          <a:endParaRPr lang="en-US"/>
        </a:p>
      </dgm:t>
    </dgm:pt>
    <dgm:pt modelId="{5304FBAE-8B4E-480A-9FA8-828C6498EA66}">
      <dgm:prSet/>
      <dgm:spPr/>
      <dgm:t>
        <a:bodyPr/>
        <a:lstStyle/>
        <a:p>
          <a:pPr>
            <a:lnSpc>
              <a:spcPct val="100000"/>
            </a:lnSpc>
            <a:defRPr cap="all"/>
          </a:pPr>
          <a:r>
            <a:rPr lang="en-US" b="1">
              <a:latin typeface="Calibri"/>
              <a:cs typeface="Calibri"/>
            </a:rPr>
            <a:t>Saving and loading the model.</a:t>
          </a:r>
        </a:p>
      </dgm:t>
    </dgm:pt>
    <dgm:pt modelId="{D8FD0A69-3737-4DF8-BD96-2E2C049401E9}" type="parTrans" cxnId="{F680C855-EE6C-4CC6-B315-7C0720970F1E}">
      <dgm:prSet/>
      <dgm:spPr/>
      <dgm:t>
        <a:bodyPr/>
        <a:lstStyle/>
        <a:p>
          <a:endParaRPr lang="en-US"/>
        </a:p>
      </dgm:t>
    </dgm:pt>
    <dgm:pt modelId="{F38BF438-60B9-44CF-9992-5B87FC0AE73B}" type="sibTrans" cxnId="{F680C855-EE6C-4CC6-B315-7C0720970F1E}">
      <dgm:prSet/>
      <dgm:spPr/>
      <dgm:t>
        <a:bodyPr/>
        <a:lstStyle/>
        <a:p>
          <a:endParaRPr lang="en-US"/>
        </a:p>
      </dgm:t>
    </dgm:pt>
    <dgm:pt modelId="{94186826-72EA-4616-8F15-21F90EB8E637}">
      <dgm:prSet phldr="0"/>
      <dgm:spPr/>
      <dgm:t>
        <a:bodyPr/>
        <a:lstStyle/>
        <a:p>
          <a:pPr>
            <a:lnSpc>
              <a:spcPct val="100000"/>
            </a:lnSpc>
            <a:defRPr cap="all"/>
          </a:pPr>
          <a:r>
            <a:rPr lang="en-US" b="1">
              <a:latin typeface="Calibri"/>
              <a:cs typeface="Calibri"/>
            </a:rPr>
            <a:t>Extracting Address</a:t>
          </a:r>
        </a:p>
      </dgm:t>
    </dgm:pt>
    <dgm:pt modelId="{50892E9B-551E-4BDC-9C63-1E6D040A4663}" type="parTrans" cxnId="{E4FE8451-4EB8-40BD-9E13-2D81A3934574}">
      <dgm:prSet/>
      <dgm:spPr/>
    </dgm:pt>
    <dgm:pt modelId="{E0E430BE-91D1-40DC-8C17-909873C852C3}" type="sibTrans" cxnId="{E4FE8451-4EB8-40BD-9E13-2D81A3934574}">
      <dgm:prSet/>
      <dgm:spPr/>
      <dgm:t>
        <a:bodyPr/>
        <a:lstStyle/>
        <a:p>
          <a:pPr>
            <a:lnSpc>
              <a:spcPct val="100000"/>
            </a:lnSpc>
          </a:pPr>
          <a:endParaRPr lang="en-GB"/>
        </a:p>
      </dgm:t>
    </dgm:pt>
    <dgm:pt modelId="{8582381B-F542-47A9-BDD5-9A4EDBB2BF1C}">
      <dgm:prSet phldr="0"/>
      <dgm:spPr/>
      <dgm:t>
        <a:bodyPr/>
        <a:lstStyle/>
        <a:p>
          <a:pPr>
            <a:lnSpc>
              <a:spcPct val="100000"/>
            </a:lnSpc>
            <a:defRPr cap="all"/>
          </a:pPr>
          <a:r>
            <a:rPr lang="en-US" b="1">
              <a:latin typeface="Calibri"/>
              <a:cs typeface="Calibri"/>
            </a:rPr>
            <a:t>Linking Audio files to EMS data</a:t>
          </a:r>
        </a:p>
      </dgm:t>
    </dgm:pt>
    <dgm:pt modelId="{735932EF-D8A6-4E90-943A-1094B74D5438}" type="parTrans" cxnId="{FA3FA133-8763-4CCD-83EB-835738E7C059}">
      <dgm:prSet/>
      <dgm:spPr/>
    </dgm:pt>
    <dgm:pt modelId="{1975B852-309F-4D78-80BF-66FCD5EBB46B}" type="sibTrans" cxnId="{FA3FA133-8763-4CCD-83EB-835738E7C059}">
      <dgm:prSet/>
      <dgm:spPr/>
      <dgm:t>
        <a:bodyPr/>
        <a:lstStyle/>
        <a:p>
          <a:pPr>
            <a:lnSpc>
              <a:spcPct val="100000"/>
            </a:lnSpc>
          </a:pPr>
          <a:endParaRPr lang="en-GB"/>
        </a:p>
      </dgm:t>
    </dgm:pt>
    <dgm:pt modelId="{61E9773A-ED59-4752-AA82-78598A7B49AD}" type="pres">
      <dgm:prSet presAssocID="{0532B620-BD3E-478C-96D5-D90677E7188F}" presName="root" presStyleCnt="0">
        <dgm:presLayoutVars>
          <dgm:dir/>
          <dgm:resizeHandles val="exact"/>
        </dgm:presLayoutVars>
      </dgm:prSet>
      <dgm:spPr/>
    </dgm:pt>
    <dgm:pt modelId="{3ED4B16F-A9EA-41EC-AA4F-906838AC1E81}" type="pres">
      <dgm:prSet presAssocID="{152A5766-9795-49DB-8020-4B08DF77F2FB}" presName="compNode" presStyleCnt="0"/>
      <dgm:spPr/>
    </dgm:pt>
    <dgm:pt modelId="{2B1ECE80-E9A0-4742-AB5D-73CC5BB2DC0A}" type="pres">
      <dgm:prSet presAssocID="{152A5766-9795-49DB-8020-4B08DF77F2FB}" presName="iconBgRect" presStyleLbl="bgShp" presStyleIdx="0" presStyleCnt="7"/>
      <dgm:spPr/>
    </dgm:pt>
    <dgm:pt modelId="{E0F87B8C-3458-4F26-8FE7-505A8A648271}" type="pres">
      <dgm:prSet presAssocID="{152A5766-9795-49DB-8020-4B08DF77F2F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phones"/>
        </a:ext>
      </dgm:extLst>
    </dgm:pt>
    <dgm:pt modelId="{05CD8BA3-D295-4047-A03C-59C047129D2C}" type="pres">
      <dgm:prSet presAssocID="{152A5766-9795-49DB-8020-4B08DF77F2FB}" presName="spaceRect" presStyleCnt="0"/>
      <dgm:spPr/>
    </dgm:pt>
    <dgm:pt modelId="{2F38858C-0BC2-4AFD-B34F-E6595868EEE6}" type="pres">
      <dgm:prSet presAssocID="{152A5766-9795-49DB-8020-4B08DF77F2FB}" presName="textRect" presStyleLbl="revTx" presStyleIdx="0" presStyleCnt="7">
        <dgm:presLayoutVars>
          <dgm:chMax val="1"/>
          <dgm:chPref val="1"/>
        </dgm:presLayoutVars>
      </dgm:prSet>
      <dgm:spPr/>
    </dgm:pt>
    <dgm:pt modelId="{331BB0E8-4A09-4079-8BB8-61974C85214A}" type="pres">
      <dgm:prSet presAssocID="{5E4B3CB3-F79E-4242-815C-6B05E1E27C73}" presName="sibTrans" presStyleCnt="0"/>
      <dgm:spPr/>
    </dgm:pt>
    <dgm:pt modelId="{BBCCB77D-5FA8-4544-A49B-05A62A5BFF38}" type="pres">
      <dgm:prSet presAssocID="{94186826-72EA-4616-8F15-21F90EB8E637}" presName="compNode" presStyleCnt="0"/>
      <dgm:spPr/>
    </dgm:pt>
    <dgm:pt modelId="{FBE88958-A2A7-4E9B-8384-33D4E54DCB11}" type="pres">
      <dgm:prSet presAssocID="{94186826-72EA-4616-8F15-21F90EB8E637}" presName="iconBgRect" presStyleLbl="bgShp" presStyleIdx="1" presStyleCnt="7"/>
      <dgm:spPr/>
    </dgm:pt>
    <dgm:pt modelId="{53307E34-0B5A-4E99-80BB-CD68D06D0953}" type="pres">
      <dgm:prSet presAssocID="{94186826-72EA-4616-8F15-21F90EB8E63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p and bucket"/>
        </a:ext>
      </dgm:extLst>
    </dgm:pt>
    <dgm:pt modelId="{35341A82-0C34-4B29-A112-2FEC6F84B421}" type="pres">
      <dgm:prSet presAssocID="{94186826-72EA-4616-8F15-21F90EB8E637}" presName="spaceRect" presStyleCnt="0"/>
      <dgm:spPr/>
    </dgm:pt>
    <dgm:pt modelId="{D4C0CB72-AF7F-4543-9BE8-A929422B2DA0}" type="pres">
      <dgm:prSet presAssocID="{94186826-72EA-4616-8F15-21F90EB8E637}" presName="textRect" presStyleLbl="revTx" presStyleIdx="1" presStyleCnt="7">
        <dgm:presLayoutVars>
          <dgm:chMax val="1"/>
          <dgm:chPref val="1"/>
        </dgm:presLayoutVars>
      </dgm:prSet>
      <dgm:spPr/>
    </dgm:pt>
    <dgm:pt modelId="{8036A99E-EC32-4D01-92AD-7009C3616A15}" type="pres">
      <dgm:prSet presAssocID="{E0E430BE-91D1-40DC-8C17-909873C852C3}" presName="sibTrans" presStyleCnt="0"/>
      <dgm:spPr/>
    </dgm:pt>
    <dgm:pt modelId="{3D2778C4-57D4-47C9-89DB-2AB9AF795A3C}" type="pres">
      <dgm:prSet presAssocID="{8582381B-F542-47A9-BDD5-9A4EDBB2BF1C}" presName="compNode" presStyleCnt="0"/>
      <dgm:spPr/>
    </dgm:pt>
    <dgm:pt modelId="{DFDE03A1-6422-4288-9315-BE6721E65D37}" type="pres">
      <dgm:prSet presAssocID="{8582381B-F542-47A9-BDD5-9A4EDBB2BF1C}" presName="iconBgRect" presStyleLbl="bgShp" presStyleIdx="2" presStyleCnt="7"/>
      <dgm:spPr/>
    </dgm:pt>
    <dgm:pt modelId="{11F88F2B-64C8-45ED-997A-85C3D0C90F35}" type="pres">
      <dgm:prSet presAssocID="{8582381B-F542-47A9-BDD5-9A4EDBB2BF1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acher"/>
        </a:ext>
      </dgm:extLst>
    </dgm:pt>
    <dgm:pt modelId="{99E54ACA-6ACE-458F-B574-A8917AF0C5E4}" type="pres">
      <dgm:prSet presAssocID="{8582381B-F542-47A9-BDD5-9A4EDBB2BF1C}" presName="spaceRect" presStyleCnt="0"/>
      <dgm:spPr/>
    </dgm:pt>
    <dgm:pt modelId="{5129A940-8539-4504-9CD0-5E7399BD7B06}" type="pres">
      <dgm:prSet presAssocID="{8582381B-F542-47A9-BDD5-9A4EDBB2BF1C}" presName="textRect" presStyleLbl="revTx" presStyleIdx="2" presStyleCnt="7">
        <dgm:presLayoutVars>
          <dgm:chMax val="1"/>
          <dgm:chPref val="1"/>
        </dgm:presLayoutVars>
      </dgm:prSet>
      <dgm:spPr/>
    </dgm:pt>
    <dgm:pt modelId="{7C265F19-96BC-4C96-A7A0-F3A424C5774F}" type="pres">
      <dgm:prSet presAssocID="{1975B852-309F-4D78-80BF-66FCD5EBB46B}" presName="sibTrans" presStyleCnt="0"/>
      <dgm:spPr/>
    </dgm:pt>
    <dgm:pt modelId="{04762ECE-0A97-4054-8356-CED2DD635D2E}" type="pres">
      <dgm:prSet presAssocID="{87691AAB-8301-4FC8-A48F-9AB928423293}" presName="compNode" presStyleCnt="0"/>
      <dgm:spPr/>
    </dgm:pt>
    <dgm:pt modelId="{35D8841A-7A74-4D96-BB3B-9B3BBB196C7D}" type="pres">
      <dgm:prSet presAssocID="{87691AAB-8301-4FC8-A48F-9AB928423293}" presName="iconBgRect" presStyleLbl="bgShp" presStyleIdx="3" presStyleCnt="7"/>
      <dgm:spPr/>
    </dgm:pt>
    <dgm:pt modelId="{D59B0B10-0572-43C4-BB0C-50A9480A0963}" type="pres">
      <dgm:prSet presAssocID="{87691AAB-8301-4FC8-A48F-9AB92842329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8A0B05BF-8C90-41FA-9D54-83155C8884E4}" type="pres">
      <dgm:prSet presAssocID="{87691AAB-8301-4FC8-A48F-9AB928423293}" presName="spaceRect" presStyleCnt="0"/>
      <dgm:spPr/>
    </dgm:pt>
    <dgm:pt modelId="{E7EBCFB4-AB9E-477C-A6FB-3096FF71E34B}" type="pres">
      <dgm:prSet presAssocID="{87691AAB-8301-4FC8-A48F-9AB928423293}" presName="textRect" presStyleLbl="revTx" presStyleIdx="3" presStyleCnt="7">
        <dgm:presLayoutVars>
          <dgm:chMax val="1"/>
          <dgm:chPref val="1"/>
        </dgm:presLayoutVars>
      </dgm:prSet>
      <dgm:spPr/>
    </dgm:pt>
    <dgm:pt modelId="{7467539D-4367-4EFF-950A-6CC4AF643F5D}" type="pres">
      <dgm:prSet presAssocID="{A03B69C5-58AB-44FF-B95C-79608554F0A7}" presName="sibTrans" presStyleCnt="0"/>
      <dgm:spPr/>
    </dgm:pt>
    <dgm:pt modelId="{424A11F1-6E2E-482E-A50B-41E1561991C5}" type="pres">
      <dgm:prSet presAssocID="{41F8956D-8E29-4F3D-980C-B5C7720D17FC}" presName="compNode" presStyleCnt="0"/>
      <dgm:spPr/>
    </dgm:pt>
    <dgm:pt modelId="{B62E0233-6427-4B9A-9A79-3B1173850C36}" type="pres">
      <dgm:prSet presAssocID="{41F8956D-8E29-4F3D-980C-B5C7720D17FC}" presName="iconBgRect" presStyleLbl="bgShp" presStyleIdx="4" presStyleCnt="7"/>
      <dgm:spPr/>
    </dgm:pt>
    <dgm:pt modelId="{0ED5E2DA-5D42-4CCC-865D-9F18AB8603B0}" type="pres">
      <dgm:prSet presAssocID="{41F8956D-8E29-4F3D-980C-B5C7720D17F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Robot"/>
        </a:ext>
      </dgm:extLst>
    </dgm:pt>
    <dgm:pt modelId="{C8F37B35-D5A0-4772-8C1E-3C51D55C4320}" type="pres">
      <dgm:prSet presAssocID="{41F8956D-8E29-4F3D-980C-B5C7720D17FC}" presName="spaceRect" presStyleCnt="0"/>
      <dgm:spPr/>
    </dgm:pt>
    <dgm:pt modelId="{0AA6743E-8D6F-496B-AF52-5FCBC5730753}" type="pres">
      <dgm:prSet presAssocID="{41F8956D-8E29-4F3D-980C-B5C7720D17FC}" presName="textRect" presStyleLbl="revTx" presStyleIdx="4" presStyleCnt="7">
        <dgm:presLayoutVars>
          <dgm:chMax val="1"/>
          <dgm:chPref val="1"/>
        </dgm:presLayoutVars>
      </dgm:prSet>
      <dgm:spPr/>
    </dgm:pt>
    <dgm:pt modelId="{5F52A82C-D331-4FB3-B3CB-E36DE4B90775}" type="pres">
      <dgm:prSet presAssocID="{649B78DA-E215-45E4-B76F-808ED1E176A5}" presName="sibTrans" presStyleCnt="0"/>
      <dgm:spPr/>
    </dgm:pt>
    <dgm:pt modelId="{94029C32-8050-4638-B9F6-0A95B9855929}" type="pres">
      <dgm:prSet presAssocID="{C19256B0-50B8-4301-A633-FB39B5ED1904}" presName="compNode" presStyleCnt="0"/>
      <dgm:spPr/>
    </dgm:pt>
    <dgm:pt modelId="{B3EBB747-F2A9-429B-A481-EDC5BE8E5C43}" type="pres">
      <dgm:prSet presAssocID="{C19256B0-50B8-4301-A633-FB39B5ED1904}" presName="iconBgRect" presStyleLbl="bgShp" presStyleIdx="5" presStyleCnt="7"/>
      <dgm:spPr/>
    </dgm:pt>
    <dgm:pt modelId="{9B6632E2-5E00-4A95-A971-DF628A801CDC}" type="pres">
      <dgm:prSet presAssocID="{C19256B0-50B8-4301-A633-FB39B5ED1904}" presName="iconRect" presStyleLbl="node1" presStyleIdx="5"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4F1E23D0-0DFD-4415-93E7-2865CF6CF64A}" type="pres">
      <dgm:prSet presAssocID="{C19256B0-50B8-4301-A633-FB39B5ED1904}" presName="spaceRect" presStyleCnt="0"/>
      <dgm:spPr/>
    </dgm:pt>
    <dgm:pt modelId="{4B785F49-DD55-46A6-8F8C-E683FB721B04}" type="pres">
      <dgm:prSet presAssocID="{C19256B0-50B8-4301-A633-FB39B5ED1904}" presName="textRect" presStyleLbl="revTx" presStyleIdx="5" presStyleCnt="7">
        <dgm:presLayoutVars>
          <dgm:chMax val="1"/>
          <dgm:chPref val="1"/>
        </dgm:presLayoutVars>
      </dgm:prSet>
      <dgm:spPr/>
    </dgm:pt>
    <dgm:pt modelId="{9B3E113B-5D98-415B-AC05-1DBFF304346F}" type="pres">
      <dgm:prSet presAssocID="{F3D1CBBC-EACF-46BF-9F6A-7C100BE46F10}" presName="sibTrans" presStyleCnt="0"/>
      <dgm:spPr/>
    </dgm:pt>
    <dgm:pt modelId="{DB0F0BFD-16BE-4A8C-9979-68DD8A58C8E4}" type="pres">
      <dgm:prSet presAssocID="{5304FBAE-8B4E-480A-9FA8-828C6498EA66}" presName="compNode" presStyleCnt="0"/>
      <dgm:spPr/>
    </dgm:pt>
    <dgm:pt modelId="{B4273D19-5674-482B-A59F-6CF4B1D7883A}" type="pres">
      <dgm:prSet presAssocID="{5304FBAE-8B4E-480A-9FA8-828C6498EA66}" presName="iconBgRect" presStyleLbl="bgShp" presStyleIdx="6" presStyleCnt="7"/>
      <dgm:spPr/>
    </dgm:pt>
    <dgm:pt modelId="{0C486F6C-7EBE-4BA2-91A3-9A478EA419B6}" type="pres">
      <dgm:prSet presAssocID="{5304FBAE-8B4E-480A-9FA8-828C6498EA66}"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wnload from cloud"/>
        </a:ext>
      </dgm:extLst>
    </dgm:pt>
    <dgm:pt modelId="{B3454B25-988D-4582-A7F8-A210481D66D2}" type="pres">
      <dgm:prSet presAssocID="{5304FBAE-8B4E-480A-9FA8-828C6498EA66}" presName="spaceRect" presStyleCnt="0"/>
      <dgm:spPr/>
    </dgm:pt>
    <dgm:pt modelId="{5F5A030E-7B84-45A7-AA6F-02472E1A583F}" type="pres">
      <dgm:prSet presAssocID="{5304FBAE-8B4E-480A-9FA8-828C6498EA66}" presName="textRect" presStyleLbl="revTx" presStyleIdx="6" presStyleCnt="7">
        <dgm:presLayoutVars>
          <dgm:chMax val="1"/>
          <dgm:chPref val="1"/>
        </dgm:presLayoutVars>
      </dgm:prSet>
      <dgm:spPr/>
    </dgm:pt>
  </dgm:ptLst>
  <dgm:cxnLst>
    <dgm:cxn modelId="{1063930D-E5EA-43B7-8394-2D542A46E3E1}" type="presOf" srcId="{152A5766-9795-49DB-8020-4B08DF77F2FB}" destId="{2F38858C-0BC2-4AFD-B34F-E6595868EEE6}" srcOrd="0" destOrd="0" presId="urn:microsoft.com/office/officeart/2018/5/layout/IconCircleLabelList"/>
    <dgm:cxn modelId="{30897D22-4686-489F-B76C-31230DCCB00C}" srcId="{0532B620-BD3E-478C-96D5-D90677E7188F}" destId="{41F8956D-8E29-4F3D-980C-B5C7720D17FC}" srcOrd="4" destOrd="0" parTransId="{0F559BDC-6698-46FE-BD36-20C3A2781B66}" sibTransId="{649B78DA-E215-45E4-B76F-808ED1E176A5}"/>
    <dgm:cxn modelId="{FA3FA133-8763-4CCD-83EB-835738E7C059}" srcId="{0532B620-BD3E-478C-96D5-D90677E7188F}" destId="{8582381B-F542-47A9-BDD5-9A4EDBB2BF1C}" srcOrd="2" destOrd="0" parTransId="{735932EF-D8A6-4E90-943A-1094B74D5438}" sibTransId="{1975B852-309F-4D78-80BF-66FCD5EBB46B}"/>
    <dgm:cxn modelId="{1069A043-114F-4C05-AEA5-1CAC0550533F}" type="presOf" srcId="{87691AAB-8301-4FC8-A48F-9AB928423293}" destId="{E7EBCFB4-AB9E-477C-A6FB-3096FF71E34B}" srcOrd="0" destOrd="0" presId="urn:microsoft.com/office/officeart/2018/5/layout/IconCircleLabelList"/>
    <dgm:cxn modelId="{1B22D365-1C0D-42ED-9908-91A46F2B3057}" type="presOf" srcId="{41F8956D-8E29-4F3D-980C-B5C7720D17FC}" destId="{0AA6743E-8D6F-496B-AF52-5FCBC5730753}" srcOrd="0" destOrd="0" presId="urn:microsoft.com/office/officeart/2018/5/layout/IconCircleLabelList"/>
    <dgm:cxn modelId="{F48D0151-D820-433D-B79E-DF1E9DC6B575}" srcId="{0532B620-BD3E-478C-96D5-D90677E7188F}" destId="{C19256B0-50B8-4301-A633-FB39B5ED1904}" srcOrd="5" destOrd="0" parTransId="{3AB6905B-B045-4871-9464-C015CEE6380F}" sibTransId="{F3D1CBBC-EACF-46BF-9F6A-7C100BE46F10}"/>
    <dgm:cxn modelId="{E4FE8451-4EB8-40BD-9E13-2D81A3934574}" srcId="{0532B620-BD3E-478C-96D5-D90677E7188F}" destId="{94186826-72EA-4616-8F15-21F90EB8E637}" srcOrd="1" destOrd="0" parTransId="{50892E9B-551E-4BDC-9C63-1E6D040A4663}" sibTransId="{E0E430BE-91D1-40DC-8C17-909873C852C3}"/>
    <dgm:cxn modelId="{F680C855-EE6C-4CC6-B315-7C0720970F1E}" srcId="{0532B620-BD3E-478C-96D5-D90677E7188F}" destId="{5304FBAE-8B4E-480A-9FA8-828C6498EA66}" srcOrd="6" destOrd="0" parTransId="{D8FD0A69-3737-4DF8-BD96-2E2C049401E9}" sibTransId="{F38BF438-60B9-44CF-9992-5B87FC0AE73B}"/>
    <dgm:cxn modelId="{1ED3B28A-8279-4E4E-9BED-C4BC7A4E0BB7}" type="presOf" srcId="{0532B620-BD3E-478C-96D5-D90677E7188F}" destId="{61E9773A-ED59-4752-AA82-78598A7B49AD}" srcOrd="0" destOrd="0" presId="urn:microsoft.com/office/officeart/2018/5/layout/IconCircleLabelList"/>
    <dgm:cxn modelId="{57112D93-B340-4D62-8C0F-F27454FCC8FF}" srcId="{0532B620-BD3E-478C-96D5-D90677E7188F}" destId="{152A5766-9795-49DB-8020-4B08DF77F2FB}" srcOrd="0" destOrd="0" parTransId="{F3F22ACB-4135-47B0-9C74-FB203F52243C}" sibTransId="{5E4B3CB3-F79E-4242-815C-6B05E1E27C73}"/>
    <dgm:cxn modelId="{CFF66FB6-ED73-4D7E-93DF-B2EB4DF0C0E5}" srcId="{0532B620-BD3E-478C-96D5-D90677E7188F}" destId="{87691AAB-8301-4FC8-A48F-9AB928423293}" srcOrd="3" destOrd="0" parTransId="{25696419-A86E-4109-8735-362E92C90813}" sibTransId="{A03B69C5-58AB-44FF-B95C-79608554F0A7}"/>
    <dgm:cxn modelId="{80473DBD-86E7-462D-AF40-563C99E98A2E}" type="presOf" srcId="{C19256B0-50B8-4301-A633-FB39B5ED1904}" destId="{4B785F49-DD55-46A6-8F8C-E683FB721B04}" srcOrd="0" destOrd="0" presId="urn:microsoft.com/office/officeart/2018/5/layout/IconCircleLabelList"/>
    <dgm:cxn modelId="{9D7C52C8-8821-4CD6-B2C7-35928D5C8D70}" type="presOf" srcId="{8582381B-F542-47A9-BDD5-9A4EDBB2BF1C}" destId="{5129A940-8539-4504-9CD0-5E7399BD7B06}" srcOrd="0" destOrd="0" presId="urn:microsoft.com/office/officeart/2018/5/layout/IconCircleLabelList"/>
    <dgm:cxn modelId="{E323F9EC-1CA0-4F79-BFC1-252417770516}" type="presOf" srcId="{94186826-72EA-4616-8F15-21F90EB8E637}" destId="{D4C0CB72-AF7F-4543-9BE8-A929422B2DA0}" srcOrd="0" destOrd="0" presId="urn:microsoft.com/office/officeart/2018/5/layout/IconCircleLabelList"/>
    <dgm:cxn modelId="{DED18BFE-ADBD-4C60-8152-BCA77BA43438}" type="presOf" srcId="{5304FBAE-8B4E-480A-9FA8-828C6498EA66}" destId="{5F5A030E-7B84-45A7-AA6F-02472E1A583F}" srcOrd="0" destOrd="0" presId="urn:microsoft.com/office/officeart/2018/5/layout/IconCircleLabelList"/>
    <dgm:cxn modelId="{F6D808F8-32E2-43D5-83CC-59B3FFEF43E3}" type="presParOf" srcId="{61E9773A-ED59-4752-AA82-78598A7B49AD}" destId="{3ED4B16F-A9EA-41EC-AA4F-906838AC1E81}" srcOrd="0" destOrd="0" presId="urn:microsoft.com/office/officeart/2018/5/layout/IconCircleLabelList"/>
    <dgm:cxn modelId="{B301A709-0B5D-4A5D-8E81-A7711A372E2E}" type="presParOf" srcId="{3ED4B16F-A9EA-41EC-AA4F-906838AC1E81}" destId="{2B1ECE80-E9A0-4742-AB5D-73CC5BB2DC0A}" srcOrd="0" destOrd="0" presId="urn:microsoft.com/office/officeart/2018/5/layout/IconCircleLabelList"/>
    <dgm:cxn modelId="{85E9F162-2853-4971-B327-FE65925CA009}" type="presParOf" srcId="{3ED4B16F-A9EA-41EC-AA4F-906838AC1E81}" destId="{E0F87B8C-3458-4F26-8FE7-505A8A648271}" srcOrd="1" destOrd="0" presId="urn:microsoft.com/office/officeart/2018/5/layout/IconCircleLabelList"/>
    <dgm:cxn modelId="{38155302-650D-491A-89A4-91008AD25C0C}" type="presParOf" srcId="{3ED4B16F-A9EA-41EC-AA4F-906838AC1E81}" destId="{05CD8BA3-D295-4047-A03C-59C047129D2C}" srcOrd="2" destOrd="0" presId="urn:microsoft.com/office/officeart/2018/5/layout/IconCircleLabelList"/>
    <dgm:cxn modelId="{F830B204-3245-4D45-8234-A47AA48A3926}" type="presParOf" srcId="{3ED4B16F-A9EA-41EC-AA4F-906838AC1E81}" destId="{2F38858C-0BC2-4AFD-B34F-E6595868EEE6}" srcOrd="3" destOrd="0" presId="urn:microsoft.com/office/officeart/2018/5/layout/IconCircleLabelList"/>
    <dgm:cxn modelId="{C8B14956-716C-4CA7-A42E-2EF52EFB3B1B}" type="presParOf" srcId="{61E9773A-ED59-4752-AA82-78598A7B49AD}" destId="{331BB0E8-4A09-4079-8BB8-61974C85214A}" srcOrd="1" destOrd="0" presId="urn:microsoft.com/office/officeart/2018/5/layout/IconCircleLabelList"/>
    <dgm:cxn modelId="{6263E1F7-580D-43CC-B7C4-4D8450B3A4F5}" type="presParOf" srcId="{61E9773A-ED59-4752-AA82-78598A7B49AD}" destId="{BBCCB77D-5FA8-4544-A49B-05A62A5BFF38}" srcOrd="2" destOrd="0" presId="urn:microsoft.com/office/officeart/2018/5/layout/IconCircleLabelList"/>
    <dgm:cxn modelId="{5B008743-6C19-4D1A-BE01-4FAB7F02DE7E}" type="presParOf" srcId="{BBCCB77D-5FA8-4544-A49B-05A62A5BFF38}" destId="{FBE88958-A2A7-4E9B-8384-33D4E54DCB11}" srcOrd="0" destOrd="0" presId="urn:microsoft.com/office/officeart/2018/5/layout/IconCircleLabelList"/>
    <dgm:cxn modelId="{37B021BA-0A8A-4C2C-8C3C-39EFF3D3088C}" type="presParOf" srcId="{BBCCB77D-5FA8-4544-A49B-05A62A5BFF38}" destId="{53307E34-0B5A-4E99-80BB-CD68D06D0953}" srcOrd="1" destOrd="0" presId="urn:microsoft.com/office/officeart/2018/5/layout/IconCircleLabelList"/>
    <dgm:cxn modelId="{D9B007AD-757F-401E-B172-F6E750861C13}" type="presParOf" srcId="{BBCCB77D-5FA8-4544-A49B-05A62A5BFF38}" destId="{35341A82-0C34-4B29-A112-2FEC6F84B421}" srcOrd="2" destOrd="0" presId="urn:microsoft.com/office/officeart/2018/5/layout/IconCircleLabelList"/>
    <dgm:cxn modelId="{4396B07B-C084-4A99-9786-8F3CD0AA74F9}" type="presParOf" srcId="{BBCCB77D-5FA8-4544-A49B-05A62A5BFF38}" destId="{D4C0CB72-AF7F-4543-9BE8-A929422B2DA0}" srcOrd="3" destOrd="0" presId="urn:microsoft.com/office/officeart/2018/5/layout/IconCircleLabelList"/>
    <dgm:cxn modelId="{983648C7-413C-44ED-9B6B-DEF971605EF5}" type="presParOf" srcId="{61E9773A-ED59-4752-AA82-78598A7B49AD}" destId="{8036A99E-EC32-4D01-92AD-7009C3616A15}" srcOrd="3" destOrd="0" presId="urn:microsoft.com/office/officeart/2018/5/layout/IconCircleLabelList"/>
    <dgm:cxn modelId="{1C4BF79C-CDAD-440B-991E-83CC47276BD9}" type="presParOf" srcId="{61E9773A-ED59-4752-AA82-78598A7B49AD}" destId="{3D2778C4-57D4-47C9-89DB-2AB9AF795A3C}" srcOrd="4" destOrd="0" presId="urn:microsoft.com/office/officeart/2018/5/layout/IconCircleLabelList"/>
    <dgm:cxn modelId="{8C092D76-9814-4F14-ABEA-AD9DA55557F0}" type="presParOf" srcId="{3D2778C4-57D4-47C9-89DB-2AB9AF795A3C}" destId="{DFDE03A1-6422-4288-9315-BE6721E65D37}" srcOrd="0" destOrd="0" presId="urn:microsoft.com/office/officeart/2018/5/layout/IconCircleLabelList"/>
    <dgm:cxn modelId="{D6997204-1949-4ED1-9084-4D95CD85FB9F}" type="presParOf" srcId="{3D2778C4-57D4-47C9-89DB-2AB9AF795A3C}" destId="{11F88F2B-64C8-45ED-997A-85C3D0C90F35}" srcOrd="1" destOrd="0" presId="urn:microsoft.com/office/officeart/2018/5/layout/IconCircleLabelList"/>
    <dgm:cxn modelId="{520C85EE-9623-461E-84EE-89DBA1DE2CFC}" type="presParOf" srcId="{3D2778C4-57D4-47C9-89DB-2AB9AF795A3C}" destId="{99E54ACA-6ACE-458F-B574-A8917AF0C5E4}" srcOrd="2" destOrd="0" presId="urn:microsoft.com/office/officeart/2018/5/layout/IconCircleLabelList"/>
    <dgm:cxn modelId="{24E3014A-0C6F-4D53-9F34-4E58D9AE5F83}" type="presParOf" srcId="{3D2778C4-57D4-47C9-89DB-2AB9AF795A3C}" destId="{5129A940-8539-4504-9CD0-5E7399BD7B06}" srcOrd="3" destOrd="0" presId="urn:microsoft.com/office/officeart/2018/5/layout/IconCircleLabelList"/>
    <dgm:cxn modelId="{0FFF28D5-6312-4D6E-A829-C24721E26644}" type="presParOf" srcId="{61E9773A-ED59-4752-AA82-78598A7B49AD}" destId="{7C265F19-96BC-4C96-A7A0-F3A424C5774F}" srcOrd="5" destOrd="0" presId="urn:microsoft.com/office/officeart/2018/5/layout/IconCircleLabelList"/>
    <dgm:cxn modelId="{59909D12-CE52-4E39-B363-5212D214D14A}" type="presParOf" srcId="{61E9773A-ED59-4752-AA82-78598A7B49AD}" destId="{04762ECE-0A97-4054-8356-CED2DD635D2E}" srcOrd="6" destOrd="0" presId="urn:microsoft.com/office/officeart/2018/5/layout/IconCircleLabelList"/>
    <dgm:cxn modelId="{00CC11CD-22D1-4DE8-BE12-A05E63B749A6}" type="presParOf" srcId="{04762ECE-0A97-4054-8356-CED2DD635D2E}" destId="{35D8841A-7A74-4D96-BB3B-9B3BBB196C7D}" srcOrd="0" destOrd="0" presId="urn:microsoft.com/office/officeart/2018/5/layout/IconCircleLabelList"/>
    <dgm:cxn modelId="{AA19AC45-E167-4FD4-8652-DBFFD1CA376D}" type="presParOf" srcId="{04762ECE-0A97-4054-8356-CED2DD635D2E}" destId="{D59B0B10-0572-43C4-BB0C-50A9480A0963}" srcOrd="1" destOrd="0" presId="urn:microsoft.com/office/officeart/2018/5/layout/IconCircleLabelList"/>
    <dgm:cxn modelId="{FC8F6A06-F1FE-41D5-B72B-1ACA6DC273B4}" type="presParOf" srcId="{04762ECE-0A97-4054-8356-CED2DD635D2E}" destId="{8A0B05BF-8C90-41FA-9D54-83155C8884E4}" srcOrd="2" destOrd="0" presId="urn:microsoft.com/office/officeart/2018/5/layout/IconCircleLabelList"/>
    <dgm:cxn modelId="{13D555FC-927D-4A3E-A8B6-F5D6B4F35E03}" type="presParOf" srcId="{04762ECE-0A97-4054-8356-CED2DD635D2E}" destId="{E7EBCFB4-AB9E-477C-A6FB-3096FF71E34B}" srcOrd="3" destOrd="0" presId="urn:microsoft.com/office/officeart/2018/5/layout/IconCircleLabelList"/>
    <dgm:cxn modelId="{123419ED-E1A8-4F5F-AA08-AA650658175C}" type="presParOf" srcId="{61E9773A-ED59-4752-AA82-78598A7B49AD}" destId="{7467539D-4367-4EFF-950A-6CC4AF643F5D}" srcOrd="7" destOrd="0" presId="urn:microsoft.com/office/officeart/2018/5/layout/IconCircleLabelList"/>
    <dgm:cxn modelId="{1F3A8FA5-CCE6-460A-AE85-007E3ABBA2AA}" type="presParOf" srcId="{61E9773A-ED59-4752-AA82-78598A7B49AD}" destId="{424A11F1-6E2E-482E-A50B-41E1561991C5}" srcOrd="8" destOrd="0" presId="urn:microsoft.com/office/officeart/2018/5/layout/IconCircleLabelList"/>
    <dgm:cxn modelId="{F9341537-FD02-4F78-8F68-E742AD0579C2}" type="presParOf" srcId="{424A11F1-6E2E-482E-A50B-41E1561991C5}" destId="{B62E0233-6427-4B9A-9A79-3B1173850C36}" srcOrd="0" destOrd="0" presId="urn:microsoft.com/office/officeart/2018/5/layout/IconCircleLabelList"/>
    <dgm:cxn modelId="{7D04D74B-3951-4D27-9CBE-FF9447661531}" type="presParOf" srcId="{424A11F1-6E2E-482E-A50B-41E1561991C5}" destId="{0ED5E2DA-5D42-4CCC-865D-9F18AB8603B0}" srcOrd="1" destOrd="0" presId="urn:microsoft.com/office/officeart/2018/5/layout/IconCircleLabelList"/>
    <dgm:cxn modelId="{7BE2DA04-0B5D-49FD-8F67-56F3BF576FF2}" type="presParOf" srcId="{424A11F1-6E2E-482E-A50B-41E1561991C5}" destId="{C8F37B35-D5A0-4772-8C1E-3C51D55C4320}" srcOrd="2" destOrd="0" presId="urn:microsoft.com/office/officeart/2018/5/layout/IconCircleLabelList"/>
    <dgm:cxn modelId="{D89E1226-0BE5-4BC2-820D-8B308611FE2D}" type="presParOf" srcId="{424A11F1-6E2E-482E-A50B-41E1561991C5}" destId="{0AA6743E-8D6F-496B-AF52-5FCBC5730753}" srcOrd="3" destOrd="0" presId="urn:microsoft.com/office/officeart/2018/5/layout/IconCircleLabelList"/>
    <dgm:cxn modelId="{67CD0239-7618-4230-901B-6FA3603E34F9}" type="presParOf" srcId="{61E9773A-ED59-4752-AA82-78598A7B49AD}" destId="{5F52A82C-D331-4FB3-B3CB-E36DE4B90775}" srcOrd="9" destOrd="0" presId="urn:microsoft.com/office/officeart/2018/5/layout/IconCircleLabelList"/>
    <dgm:cxn modelId="{CDE117F4-0BDB-4286-91B1-ADB953C01146}" type="presParOf" srcId="{61E9773A-ED59-4752-AA82-78598A7B49AD}" destId="{94029C32-8050-4638-B9F6-0A95B9855929}" srcOrd="10" destOrd="0" presId="urn:microsoft.com/office/officeart/2018/5/layout/IconCircleLabelList"/>
    <dgm:cxn modelId="{64347BCC-4CF2-4AA6-9EBD-8E80034BEFA5}" type="presParOf" srcId="{94029C32-8050-4638-B9F6-0A95B9855929}" destId="{B3EBB747-F2A9-429B-A481-EDC5BE8E5C43}" srcOrd="0" destOrd="0" presId="urn:microsoft.com/office/officeart/2018/5/layout/IconCircleLabelList"/>
    <dgm:cxn modelId="{D93095F8-EC3C-485A-818F-5FB566458A35}" type="presParOf" srcId="{94029C32-8050-4638-B9F6-0A95B9855929}" destId="{9B6632E2-5E00-4A95-A971-DF628A801CDC}" srcOrd="1" destOrd="0" presId="urn:microsoft.com/office/officeart/2018/5/layout/IconCircleLabelList"/>
    <dgm:cxn modelId="{0012A2EE-8EAE-41C4-990A-7D93CE8C0ED2}" type="presParOf" srcId="{94029C32-8050-4638-B9F6-0A95B9855929}" destId="{4F1E23D0-0DFD-4415-93E7-2865CF6CF64A}" srcOrd="2" destOrd="0" presId="urn:microsoft.com/office/officeart/2018/5/layout/IconCircleLabelList"/>
    <dgm:cxn modelId="{7A92D2DB-56EF-42C2-B590-886512439E0B}" type="presParOf" srcId="{94029C32-8050-4638-B9F6-0A95B9855929}" destId="{4B785F49-DD55-46A6-8F8C-E683FB721B04}" srcOrd="3" destOrd="0" presId="urn:microsoft.com/office/officeart/2018/5/layout/IconCircleLabelList"/>
    <dgm:cxn modelId="{946ECB98-4A61-4FC9-BCBA-15220FA1FE7E}" type="presParOf" srcId="{61E9773A-ED59-4752-AA82-78598A7B49AD}" destId="{9B3E113B-5D98-415B-AC05-1DBFF304346F}" srcOrd="11" destOrd="0" presId="urn:microsoft.com/office/officeart/2018/5/layout/IconCircleLabelList"/>
    <dgm:cxn modelId="{022D7438-B393-48C1-91B0-78F83A342B54}" type="presParOf" srcId="{61E9773A-ED59-4752-AA82-78598A7B49AD}" destId="{DB0F0BFD-16BE-4A8C-9979-68DD8A58C8E4}" srcOrd="12" destOrd="0" presId="urn:microsoft.com/office/officeart/2018/5/layout/IconCircleLabelList"/>
    <dgm:cxn modelId="{5E673A14-BDEC-40B1-AE07-43D5330A99AB}" type="presParOf" srcId="{DB0F0BFD-16BE-4A8C-9979-68DD8A58C8E4}" destId="{B4273D19-5674-482B-A59F-6CF4B1D7883A}" srcOrd="0" destOrd="0" presId="urn:microsoft.com/office/officeart/2018/5/layout/IconCircleLabelList"/>
    <dgm:cxn modelId="{58F04E88-B036-436E-B1F3-79BFE4EA8DA9}" type="presParOf" srcId="{DB0F0BFD-16BE-4A8C-9979-68DD8A58C8E4}" destId="{0C486F6C-7EBE-4BA2-91A3-9A478EA419B6}" srcOrd="1" destOrd="0" presId="urn:microsoft.com/office/officeart/2018/5/layout/IconCircleLabelList"/>
    <dgm:cxn modelId="{BE9B0125-1D99-403C-8869-062D11DFDA2E}" type="presParOf" srcId="{DB0F0BFD-16BE-4A8C-9979-68DD8A58C8E4}" destId="{B3454B25-988D-4582-A7F8-A210481D66D2}" srcOrd="2" destOrd="0" presId="urn:microsoft.com/office/officeart/2018/5/layout/IconCircleLabelList"/>
    <dgm:cxn modelId="{A6853D03-CDE7-4BE8-A4EA-C82B8381E733}" type="presParOf" srcId="{DB0F0BFD-16BE-4A8C-9979-68DD8A58C8E4}" destId="{5F5A030E-7B84-45A7-AA6F-02472E1A583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3D827-4B0D-45F7-8435-AE159FC2E937}">
      <dsp:nvSpPr>
        <dsp:cNvPr id="0" name=""/>
        <dsp:cNvSpPr/>
      </dsp:nvSpPr>
      <dsp:spPr>
        <a:xfrm>
          <a:off x="0" y="0"/>
          <a:ext cx="9165432" cy="106160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t>The most severe problem today's 911 centers face is understaffing and a less experienced workforce.</a:t>
          </a:r>
        </a:p>
      </dsp:txBody>
      <dsp:txXfrm>
        <a:off x="31093" y="31093"/>
        <a:ext cx="7930176" cy="999416"/>
      </dsp:txXfrm>
    </dsp:sp>
    <dsp:sp modelId="{60ECABA4-1D50-4F6F-B2D5-3C3F5BC475AD}">
      <dsp:nvSpPr>
        <dsp:cNvPr id="0" name=""/>
        <dsp:cNvSpPr/>
      </dsp:nvSpPr>
      <dsp:spPr>
        <a:xfrm>
          <a:off x="767604" y="1254620"/>
          <a:ext cx="9165432" cy="106160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t>It is also very tedious for the operator to carefully listen to all the calls and analyze the situation precisely. This increases the scope for error.</a:t>
          </a:r>
        </a:p>
      </dsp:txBody>
      <dsp:txXfrm>
        <a:off x="798697" y="1285713"/>
        <a:ext cx="7645600" cy="999416"/>
      </dsp:txXfrm>
    </dsp:sp>
    <dsp:sp modelId="{7DBC2609-7AAD-4CCE-A89E-33323FFC823B}">
      <dsp:nvSpPr>
        <dsp:cNvPr id="0" name=""/>
        <dsp:cNvSpPr/>
      </dsp:nvSpPr>
      <dsp:spPr>
        <a:xfrm>
          <a:off x="1523753" y="2509241"/>
          <a:ext cx="9165432" cy="106160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solidFill>
                <a:srgbClr val="000000"/>
              </a:solidFill>
              <a:latin typeface="Buckeye Serif Black"/>
              <a:cs typeface="Times New Roman"/>
            </a:rPr>
            <a:t>The overwhelming number of calls and data that operators must manage in today's dispatch systems is a typical issue, making it challenging to select and dispatch the appropriate vehicle for each emergency rapidly</a:t>
          </a:r>
          <a:r>
            <a:rPr lang="en-US" sz="1700" kern="1200">
              <a:latin typeface="Buckeye Serif Black"/>
            </a:rPr>
            <a:t>.</a:t>
          </a:r>
          <a:endParaRPr lang="en-US" sz="1700" kern="1200"/>
        </a:p>
      </dsp:txBody>
      <dsp:txXfrm>
        <a:off x="1554846" y="2540334"/>
        <a:ext cx="7657057" cy="999416"/>
      </dsp:txXfrm>
    </dsp:sp>
    <dsp:sp modelId="{3FC00E5A-113D-4977-9953-E377ACF47C94}">
      <dsp:nvSpPr>
        <dsp:cNvPr id="0" name=""/>
        <dsp:cNvSpPr/>
      </dsp:nvSpPr>
      <dsp:spPr>
        <a:xfrm>
          <a:off x="2291358" y="3763861"/>
          <a:ext cx="9165432" cy="106160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kern="1200">
              <a:latin typeface="Buckeye Serif Black"/>
            </a:rPr>
            <a:t>We aim to build a model that</a:t>
          </a:r>
          <a:r>
            <a:rPr lang="en-US" sz="1700" kern="1200"/>
            <a:t> analyzes 911 calls in real-time and assists dispatchers in determining whether patients are suffering from a heart attack, stroke, cardiac arrest, or trauma so that the appropriate service can be dispatched. </a:t>
          </a:r>
        </a:p>
      </dsp:txBody>
      <dsp:txXfrm>
        <a:off x="2322451" y="3794954"/>
        <a:ext cx="7645600" cy="999416"/>
      </dsp:txXfrm>
    </dsp:sp>
    <dsp:sp modelId="{441280C8-EE90-44C2-997E-DC05CF204D49}">
      <dsp:nvSpPr>
        <dsp:cNvPr id="0" name=""/>
        <dsp:cNvSpPr/>
      </dsp:nvSpPr>
      <dsp:spPr>
        <a:xfrm>
          <a:off x="8475391" y="813090"/>
          <a:ext cx="690041" cy="6900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8630650" y="813090"/>
        <a:ext cx="379523" cy="519256"/>
      </dsp:txXfrm>
    </dsp:sp>
    <dsp:sp modelId="{6BFA1A2E-30BF-46CB-A49F-BEABAC774927}">
      <dsp:nvSpPr>
        <dsp:cNvPr id="0" name=""/>
        <dsp:cNvSpPr/>
      </dsp:nvSpPr>
      <dsp:spPr>
        <a:xfrm>
          <a:off x="9242996" y="2067711"/>
          <a:ext cx="690041" cy="6900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9398255" y="2067711"/>
        <a:ext cx="379523" cy="519256"/>
      </dsp:txXfrm>
    </dsp:sp>
    <dsp:sp modelId="{B65D4DAF-3A00-419B-B47E-C786C708AD6D}">
      <dsp:nvSpPr>
        <dsp:cNvPr id="0" name=""/>
        <dsp:cNvSpPr/>
      </dsp:nvSpPr>
      <dsp:spPr>
        <a:xfrm>
          <a:off x="9999144" y="3322331"/>
          <a:ext cx="690041" cy="69004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10154403" y="3322331"/>
        <a:ext cx="379523" cy="519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445E0-D58E-0F4D-80BB-F7B8F85687E0}">
      <dsp:nvSpPr>
        <dsp:cNvPr id="0" name=""/>
        <dsp:cNvSpPr/>
      </dsp:nvSpPr>
      <dsp:spPr>
        <a:xfrm>
          <a:off x="0" y="2403"/>
          <a:ext cx="107387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3BDF1E-0DA7-BA41-B9B6-2ABD07A64384}">
      <dsp:nvSpPr>
        <dsp:cNvPr id="0" name=""/>
        <dsp:cNvSpPr/>
      </dsp:nvSpPr>
      <dsp:spPr>
        <a:xfrm>
          <a:off x="0" y="2403"/>
          <a:ext cx="10738756" cy="819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a:latin typeface="Calibri"/>
              <a:cs typeface="Calibri"/>
            </a:rPr>
            <a:t>Traditional dispatch systems in various countries </a:t>
          </a:r>
        </a:p>
      </dsp:txBody>
      <dsp:txXfrm>
        <a:off x="0" y="2403"/>
        <a:ext cx="10738756" cy="819588"/>
      </dsp:txXfrm>
    </dsp:sp>
    <dsp:sp modelId="{BA460C04-CBBC-364C-BFD7-0EC2012EB67E}">
      <dsp:nvSpPr>
        <dsp:cNvPr id="0" name=""/>
        <dsp:cNvSpPr/>
      </dsp:nvSpPr>
      <dsp:spPr>
        <a:xfrm>
          <a:off x="0" y="821992"/>
          <a:ext cx="107387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AAD1AE-BA22-ED48-A8BD-B542C33A4C77}">
      <dsp:nvSpPr>
        <dsp:cNvPr id="0" name=""/>
        <dsp:cNvSpPr/>
      </dsp:nvSpPr>
      <dsp:spPr>
        <a:xfrm>
          <a:off x="0" y="821992"/>
          <a:ext cx="10738756" cy="819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a:latin typeface="Calibri"/>
              <a:cs typeface="Calibri"/>
            </a:rPr>
            <a:t>Efficiency of the traditional systems </a:t>
          </a:r>
        </a:p>
      </dsp:txBody>
      <dsp:txXfrm>
        <a:off x="0" y="821992"/>
        <a:ext cx="10738756" cy="819588"/>
      </dsp:txXfrm>
    </dsp:sp>
    <dsp:sp modelId="{5A2D70EB-E36D-C34F-ADD1-63124C1512E2}">
      <dsp:nvSpPr>
        <dsp:cNvPr id="0" name=""/>
        <dsp:cNvSpPr/>
      </dsp:nvSpPr>
      <dsp:spPr>
        <a:xfrm>
          <a:off x="0" y="1641580"/>
          <a:ext cx="107387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849DED-C26F-D244-B354-0C83139B31DF}">
      <dsp:nvSpPr>
        <dsp:cNvPr id="0" name=""/>
        <dsp:cNvSpPr/>
      </dsp:nvSpPr>
      <dsp:spPr>
        <a:xfrm>
          <a:off x="0" y="1641580"/>
          <a:ext cx="10738756" cy="819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a:latin typeface="Calibri"/>
              <a:cs typeface="Calibri"/>
            </a:rPr>
            <a:t>New techniques implemented to improve the efficiency of traditional systems. </a:t>
          </a:r>
        </a:p>
      </dsp:txBody>
      <dsp:txXfrm>
        <a:off x="0" y="1641580"/>
        <a:ext cx="10738756" cy="819588"/>
      </dsp:txXfrm>
    </dsp:sp>
    <dsp:sp modelId="{BB836CA8-DEE8-B84C-A426-61DD668745C5}">
      <dsp:nvSpPr>
        <dsp:cNvPr id="0" name=""/>
        <dsp:cNvSpPr/>
      </dsp:nvSpPr>
      <dsp:spPr>
        <a:xfrm>
          <a:off x="0" y="2461169"/>
          <a:ext cx="107387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4B55D9-EC05-374E-8612-D8FB9D04E69A}">
      <dsp:nvSpPr>
        <dsp:cNvPr id="0" name=""/>
        <dsp:cNvSpPr/>
      </dsp:nvSpPr>
      <dsp:spPr>
        <a:xfrm>
          <a:off x="0" y="2461169"/>
          <a:ext cx="10738756" cy="819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a:latin typeface="Calibri"/>
              <a:cs typeface="Calibri"/>
            </a:rPr>
            <a:t>Introduction, expectation and evolution of cad’s </a:t>
          </a:r>
        </a:p>
      </dsp:txBody>
      <dsp:txXfrm>
        <a:off x="0" y="2461169"/>
        <a:ext cx="10738756" cy="819588"/>
      </dsp:txXfrm>
    </dsp:sp>
    <dsp:sp modelId="{A0998BAA-90F5-324E-BC12-6077895CF729}">
      <dsp:nvSpPr>
        <dsp:cNvPr id="0" name=""/>
        <dsp:cNvSpPr/>
      </dsp:nvSpPr>
      <dsp:spPr>
        <a:xfrm>
          <a:off x="0" y="3280758"/>
          <a:ext cx="107387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FE6E91-FE5E-5643-BBD2-A43F2EEEE242}">
      <dsp:nvSpPr>
        <dsp:cNvPr id="0" name=""/>
        <dsp:cNvSpPr/>
      </dsp:nvSpPr>
      <dsp:spPr>
        <a:xfrm>
          <a:off x="0" y="3280758"/>
          <a:ext cx="10738756" cy="819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a:latin typeface="Calibri"/>
              <a:cs typeface="Calibri"/>
            </a:rPr>
            <a:t>Gap in research </a:t>
          </a:r>
        </a:p>
      </dsp:txBody>
      <dsp:txXfrm>
        <a:off x="0" y="3280758"/>
        <a:ext cx="10738756" cy="819588"/>
      </dsp:txXfrm>
    </dsp:sp>
    <dsp:sp modelId="{054EAEDC-FCB0-8E45-99FA-B3FD0BFEEAD3}">
      <dsp:nvSpPr>
        <dsp:cNvPr id="0" name=""/>
        <dsp:cNvSpPr/>
      </dsp:nvSpPr>
      <dsp:spPr>
        <a:xfrm>
          <a:off x="0" y="4100346"/>
          <a:ext cx="107387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313F5-5FE2-4445-8E9D-55A08E7D602E}">
      <dsp:nvSpPr>
        <dsp:cNvPr id="0" name=""/>
        <dsp:cNvSpPr/>
      </dsp:nvSpPr>
      <dsp:spPr>
        <a:xfrm>
          <a:off x="0" y="4100346"/>
          <a:ext cx="10738756" cy="819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a:latin typeface="Calibri"/>
              <a:cs typeface="Calibri"/>
            </a:rPr>
            <a:t>Methods for model implementation</a:t>
          </a:r>
        </a:p>
      </dsp:txBody>
      <dsp:txXfrm>
        <a:off x="0" y="4100346"/>
        <a:ext cx="10738756" cy="819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ECE80-E9A0-4742-AB5D-73CC5BB2DC0A}">
      <dsp:nvSpPr>
        <dsp:cNvPr id="0" name=""/>
        <dsp:cNvSpPr/>
      </dsp:nvSpPr>
      <dsp:spPr>
        <a:xfrm>
          <a:off x="295530" y="421896"/>
          <a:ext cx="904992" cy="904992"/>
        </a:xfrm>
        <a:prstGeom prst="ellipse">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F87B8C-3458-4F26-8FE7-505A8A648271}">
      <dsp:nvSpPr>
        <dsp:cNvPr id="0" name=""/>
        <dsp:cNvSpPr/>
      </dsp:nvSpPr>
      <dsp:spPr>
        <a:xfrm>
          <a:off x="488397" y="614763"/>
          <a:ext cx="519257" cy="519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38858C-0BC2-4AFD-B34F-E6595868EEE6}">
      <dsp:nvSpPr>
        <dsp:cNvPr id="0" name=""/>
        <dsp:cNvSpPr/>
      </dsp:nvSpPr>
      <dsp:spPr>
        <a:xfrm>
          <a:off x="6229" y="1608771"/>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latin typeface="Calibri"/>
              <a:cs typeface="Calibri"/>
            </a:rPr>
            <a:t>Converting the audio to text</a:t>
          </a:r>
        </a:p>
      </dsp:txBody>
      <dsp:txXfrm>
        <a:off x="6229" y="1608771"/>
        <a:ext cx="1483593" cy="593437"/>
      </dsp:txXfrm>
    </dsp:sp>
    <dsp:sp modelId="{FBE88958-A2A7-4E9B-8384-33D4E54DCB11}">
      <dsp:nvSpPr>
        <dsp:cNvPr id="0" name=""/>
        <dsp:cNvSpPr/>
      </dsp:nvSpPr>
      <dsp:spPr>
        <a:xfrm>
          <a:off x="2038753" y="421896"/>
          <a:ext cx="904992" cy="904992"/>
        </a:xfrm>
        <a:prstGeom prst="ellipse">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07E34-0B5A-4E99-80BB-CD68D06D0953}">
      <dsp:nvSpPr>
        <dsp:cNvPr id="0" name=""/>
        <dsp:cNvSpPr/>
      </dsp:nvSpPr>
      <dsp:spPr>
        <a:xfrm>
          <a:off x="2231620" y="614763"/>
          <a:ext cx="519257" cy="519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0CB72-AF7F-4543-9BE8-A929422B2DA0}">
      <dsp:nvSpPr>
        <dsp:cNvPr id="0" name=""/>
        <dsp:cNvSpPr/>
      </dsp:nvSpPr>
      <dsp:spPr>
        <a:xfrm>
          <a:off x="1749452" y="1608771"/>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latin typeface="Calibri"/>
              <a:cs typeface="Calibri"/>
            </a:rPr>
            <a:t>Extracting Address</a:t>
          </a:r>
        </a:p>
      </dsp:txBody>
      <dsp:txXfrm>
        <a:off x="1749452" y="1608771"/>
        <a:ext cx="1483593" cy="593437"/>
      </dsp:txXfrm>
    </dsp:sp>
    <dsp:sp modelId="{DFDE03A1-6422-4288-9315-BE6721E65D37}">
      <dsp:nvSpPr>
        <dsp:cNvPr id="0" name=""/>
        <dsp:cNvSpPr/>
      </dsp:nvSpPr>
      <dsp:spPr>
        <a:xfrm>
          <a:off x="3781975" y="421896"/>
          <a:ext cx="904992" cy="904992"/>
        </a:xfrm>
        <a:prstGeom prst="ellipse">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F88F2B-64C8-45ED-997A-85C3D0C90F35}">
      <dsp:nvSpPr>
        <dsp:cNvPr id="0" name=""/>
        <dsp:cNvSpPr/>
      </dsp:nvSpPr>
      <dsp:spPr>
        <a:xfrm>
          <a:off x="3974842" y="614763"/>
          <a:ext cx="519257" cy="519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29A940-8539-4504-9CD0-5E7399BD7B06}">
      <dsp:nvSpPr>
        <dsp:cNvPr id="0" name=""/>
        <dsp:cNvSpPr/>
      </dsp:nvSpPr>
      <dsp:spPr>
        <a:xfrm>
          <a:off x="3492674" y="1608771"/>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latin typeface="Calibri"/>
              <a:cs typeface="Calibri"/>
            </a:rPr>
            <a:t>Linking Audio files to EMS data</a:t>
          </a:r>
        </a:p>
      </dsp:txBody>
      <dsp:txXfrm>
        <a:off x="3492674" y="1608771"/>
        <a:ext cx="1483593" cy="593437"/>
      </dsp:txXfrm>
    </dsp:sp>
    <dsp:sp modelId="{35D8841A-7A74-4D96-BB3B-9B3BBB196C7D}">
      <dsp:nvSpPr>
        <dsp:cNvPr id="0" name=""/>
        <dsp:cNvSpPr/>
      </dsp:nvSpPr>
      <dsp:spPr>
        <a:xfrm>
          <a:off x="5525198" y="421896"/>
          <a:ext cx="904992" cy="904992"/>
        </a:xfrm>
        <a:prstGeom prst="ellipse">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9B0B10-0572-43C4-BB0C-50A9480A0963}">
      <dsp:nvSpPr>
        <dsp:cNvPr id="0" name=""/>
        <dsp:cNvSpPr/>
      </dsp:nvSpPr>
      <dsp:spPr>
        <a:xfrm>
          <a:off x="5718065" y="614763"/>
          <a:ext cx="519257" cy="519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EBCFB4-AB9E-477C-A6FB-3096FF71E34B}">
      <dsp:nvSpPr>
        <dsp:cNvPr id="0" name=""/>
        <dsp:cNvSpPr/>
      </dsp:nvSpPr>
      <dsp:spPr>
        <a:xfrm>
          <a:off x="5235897" y="1608771"/>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latin typeface="Calibri"/>
              <a:cs typeface="Calibri"/>
            </a:rPr>
            <a:t>Cleaning the text.</a:t>
          </a:r>
        </a:p>
      </dsp:txBody>
      <dsp:txXfrm>
        <a:off x="5235897" y="1608771"/>
        <a:ext cx="1483593" cy="593437"/>
      </dsp:txXfrm>
    </dsp:sp>
    <dsp:sp modelId="{B62E0233-6427-4B9A-9A79-3B1173850C36}">
      <dsp:nvSpPr>
        <dsp:cNvPr id="0" name=""/>
        <dsp:cNvSpPr/>
      </dsp:nvSpPr>
      <dsp:spPr>
        <a:xfrm>
          <a:off x="7268421" y="421896"/>
          <a:ext cx="904992" cy="904992"/>
        </a:xfrm>
        <a:prstGeom prst="ellipse">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D5E2DA-5D42-4CCC-865D-9F18AB8603B0}">
      <dsp:nvSpPr>
        <dsp:cNvPr id="0" name=""/>
        <dsp:cNvSpPr/>
      </dsp:nvSpPr>
      <dsp:spPr>
        <a:xfrm>
          <a:off x="7461288" y="614763"/>
          <a:ext cx="519257" cy="519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A6743E-8D6F-496B-AF52-5FCBC5730753}">
      <dsp:nvSpPr>
        <dsp:cNvPr id="0" name=""/>
        <dsp:cNvSpPr/>
      </dsp:nvSpPr>
      <dsp:spPr>
        <a:xfrm>
          <a:off x="6979120" y="1608771"/>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latin typeface="Calibri"/>
              <a:cs typeface="Calibri"/>
            </a:rPr>
            <a:t>Training the model.</a:t>
          </a:r>
        </a:p>
      </dsp:txBody>
      <dsp:txXfrm>
        <a:off x="6979120" y="1608771"/>
        <a:ext cx="1483593" cy="593437"/>
      </dsp:txXfrm>
    </dsp:sp>
    <dsp:sp modelId="{B3EBB747-F2A9-429B-A481-EDC5BE8E5C43}">
      <dsp:nvSpPr>
        <dsp:cNvPr id="0" name=""/>
        <dsp:cNvSpPr/>
      </dsp:nvSpPr>
      <dsp:spPr>
        <a:xfrm>
          <a:off x="9011643" y="421896"/>
          <a:ext cx="904992" cy="904992"/>
        </a:xfrm>
        <a:prstGeom prst="ellipse">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6632E2-5E00-4A95-A971-DF628A801CDC}">
      <dsp:nvSpPr>
        <dsp:cNvPr id="0" name=""/>
        <dsp:cNvSpPr/>
      </dsp:nvSpPr>
      <dsp:spPr>
        <a:xfrm>
          <a:off x="9204510" y="614763"/>
          <a:ext cx="519257" cy="519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785F49-DD55-46A6-8F8C-E683FB721B04}">
      <dsp:nvSpPr>
        <dsp:cNvPr id="0" name=""/>
        <dsp:cNvSpPr/>
      </dsp:nvSpPr>
      <dsp:spPr>
        <a:xfrm>
          <a:off x="8722342" y="1608771"/>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latin typeface="Calibri"/>
              <a:cs typeface="Calibri"/>
            </a:rPr>
            <a:t>Testing the model.</a:t>
          </a:r>
        </a:p>
      </dsp:txBody>
      <dsp:txXfrm>
        <a:off x="8722342" y="1608771"/>
        <a:ext cx="1483593" cy="593437"/>
      </dsp:txXfrm>
    </dsp:sp>
    <dsp:sp modelId="{B4273D19-5674-482B-A59F-6CF4B1D7883A}">
      <dsp:nvSpPr>
        <dsp:cNvPr id="0" name=""/>
        <dsp:cNvSpPr/>
      </dsp:nvSpPr>
      <dsp:spPr>
        <a:xfrm>
          <a:off x="10754866" y="421896"/>
          <a:ext cx="904992" cy="904992"/>
        </a:xfrm>
        <a:prstGeom prst="ellipse">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486F6C-7EBE-4BA2-91A3-9A478EA419B6}">
      <dsp:nvSpPr>
        <dsp:cNvPr id="0" name=""/>
        <dsp:cNvSpPr/>
      </dsp:nvSpPr>
      <dsp:spPr>
        <a:xfrm>
          <a:off x="10947733" y="614763"/>
          <a:ext cx="519257" cy="5192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A030E-7B84-45A7-AA6F-02472E1A583F}">
      <dsp:nvSpPr>
        <dsp:cNvPr id="0" name=""/>
        <dsp:cNvSpPr/>
      </dsp:nvSpPr>
      <dsp:spPr>
        <a:xfrm>
          <a:off x="10465565" y="1608771"/>
          <a:ext cx="1483593" cy="59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kern="1200">
              <a:latin typeface="Calibri"/>
              <a:cs typeface="Calibri"/>
            </a:rPr>
            <a:t>Saving and loading the model.</a:t>
          </a:r>
        </a:p>
      </dsp:txBody>
      <dsp:txXfrm>
        <a:off x="10465565" y="1608771"/>
        <a:ext cx="1483593" cy="59343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C066-725A-82AB-38FE-F02E3A4897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AEDBDA-4BEA-CE67-D36F-A6385FDCA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3502A7-4437-6200-95F6-46A66C780719}"/>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5" name="Footer Placeholder 4">
            <a:extLst>
              <a:ext uri="{FF2B5EF4-FFF2-40B4-BE49-F238E27FC236}">
                <a16:creationId xmlns:a16="http://schemas.microsoft.com/office/drawing/2014/main" id="{5672B9E6-BBE0-EC77-DEE7-38B629B4A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C088AF-5C81-5436-2308-5642E1BB4958}"/>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1262143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21F5-E785-7061-76CB-1A383CE721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049036-1DD5-779E-48FE-61B3E0155A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7A5EED-DEDF-7E96-36EF-B8E8AD67BAB3}"/>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5" name="Footer Placeholder 4">
            <a:extLst>
              <a:ext uri="{FF2B5EF4-FFF2-40B4-BE49-F238E27FC236}">
                <a16:creationId xmlns:a16="http://schemas.microsoft.com/office/drawing/2014/main" id="{F31924FC-8317-229A-12B8-932D47DA6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B734D-F61A-1DFA-DAE9-EB2AF297899A}"/>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3037974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F8A2E6-5DC0-CA12-C225-01FD899A60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57809E-5249-9ABD-59C6-E3FF0F97AD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F4ECB-4F13-FE67-8A28-F83A24332F3A}"/>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5" name="Footer Placeholder 4">
            <a:extLst>
              <a:ext uri="{FF2B5EF4-FFF2-40B4-BE49-F238E27FC236}">
                <a16:creationId xmlns:a16="http://schemas.microsoft.com/office/drawing/2014/main" id="{303F66A3-750B-ED47-F4D7-0D9013E1F8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51193-10CF-E2D0-1745-29A53CE19642}"/>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2627278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Background Picture">
    <p:spTree>
      <p:nvGrpSpPr>
        <p:cNvPr id="1" name=""/>
        <p:cNvGrpSpPr/>
        <p:nvPr/>
      </p:nvGrpSpPr>
      <p:grpSpPr>
        <a:xfrm>
          <a:off x="0" y="0"/>
          <a:ext cx="0" cy="0"/>
          <a:chOff x="0" y="0"/>
          <a:chExt cx="0" cy="0"/>
        </a:xfrm>
      </p:grpSpPr>
      <p:pic>
        <p:nvPicPr>
          <p:cNvPr id="7" name="Picture Placeholder 5" descr="Seal on the Oval. Used as a background picture.">
            <a:extLst>
              <a:ext uri="{FF2B5EF4-FFF2-40B4-BE49-F238E27FC236}">
                <a16:creationId xmlns:a16="http://schemas.microsoft.com/office/drawing/2014/main" id="{C4E00CA3-028B-4946-BBB4-5C31154E32A4}"/>
              </a:ext>
            </a:extLst>
          </p:cNvPr>
          <p:cNvPicPr>
            <a:picLocks noChangeAspect="1"/>
          </p:cNvPicPr>
          <p:nvPr userDrawn="1"/>
        </p:nvPicPr>
        <p:blipFill rotWithShape="1">
          <a:blip r:embed="rId2"/>
          <a:srcRect t="11942" b="11942"/>
          <a:stretch/>
        </p:blipFill>
        <p:spPr>
          <a:xfrm>
            <a:off x="400279" y="374573"/>
            <a:ext cx="11391441" cy="5772839"/>
          </a:xfrm>
          <a:prstGeom prst="rect">
            <a:avLst/>
          </a:prstGeom>
        </p:spPr>
      </p:pic>
      <p:sp>
        <p:nvSpPr>
          <p:cNvPr id="2" name="Title 1">
            <a:extLst>
              <a:ext uri="{FF2B5EF4-FFF2-40B4-BE49-F238E27FC236}">
                <a16:creationId xmlns:a16="http://schemas.microsoft.com/office/drawing/2014/main" id="{7E9F839D-17A6-464E-BE22-E9B747DF33B1}"/>
              </a:ext>
            </a:extLst>
          </p:cNvPr>
          <p:cNvSpPr>
            <a:spLocks noGrp="1"/>
          </p:cNvSpPr>
          <p:nvPr>
            <p:ph type="ctrTitle"/>
          </p:nvPr>
        </p:nvSpPr>
        <p:spPr>
          <a:xfrm>
            <a:off x="400279" y="1912072"/>
            <a:ext cx="11390045" cy="2387600"/>
          </a:xfrm>
          <a:solidFill>
            <a:srgbClr val="FFFFFF">
              <a:alpha val="69804"/>
            </a:srgbClr>
          </a:solidFill>
        </p:spPr>
        <p:txBody>
          <a:bodyPr lIns="365760" anchor="ctr">
            <a:normAutofit/>
          </a:bodyPr>
          <a:lstStyle>
            <a:lvl1pPr algn="l">
              <a:defRPr sz="5500"/>
            </a:lvl1pPr>
          </a:lstStyle>
          <a:p>
            <a:r>
              <a:rPr lang="en-US"/>
              <a:t>Click to edit Master title style</a:t>
            </a:r>
          </a:p>
        </p:txBody>
      </p:sp>
      <p:sp>
        <p:nvSpPr>
          <p:cNvPr id="5" name="Footer Placeholder 4">
            <a:extLst>
              <a:ext uri="{FF2B5EF4-FFF2-40B4-BE49-F238E27FC236}">
                <a16:creationId xmlns:a16="http://schemas.microsoft.com/office/drawing/2014/main" id="{7D148FA3-A642-4E78-8E7B-809942D8C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71CDF-2BA0-4B12-BAB3-F078D4D10D74}"/>
              </a:ext>
            </a:extLst>
          </p:cNvPr>
          <p:cNvSpPr>
            <a:spLocks noGrp="1"/>
          </p:cNvSpPr>
          <p:nvPr>
            <p:ph type="sldNum" sz="quarter" idx="12"/>
          </p:nvPr>
        </p:nvSpPr>
        <p:spPr/>
        <p:txBody>
          <a:bodyPr/>
          <a:lstStyle>
            <a:lvl1pPr>
              <a:defRPr/>
            </a:lvl1pPr>
          </a:lstStyle>
          <a:p>
            <a:fld id="{8C702ADA-344D-4C5C-97AD-978608FF7B5A}" type="slidenum">
              <a:rPr lang="en-US" smtClean="0"/>
              <a:pPr/>
              <a:t>‹#›</a:t>
            </a:fld>
            <a:endParaRPr lang="en-US"/>
          </a:p>
        </p:txBody>
      </p:sp>
    </p:spTree>
    <p:extLst>
      <p:ext uri="{BB962C8B-B14F-4D97-AF65-F5344CB8AC3E}">
        <p14:creationId xmlns:p14="http://schemas.microsoft.com/office/powerpoint/2010/main" val="4098994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06400" y="6337300"/>
            <a:ext cx="2382827" cy="341655"/>
          </a:xfrm>
          <a:prstGeom prst="rect">
            <a:avLst/>
          </a:prstGeom>
        </p:spPr>
      </p:pic>
      <p:sp>
        <p:nvSpPr>
          <p:cNvPr id="17" name="bg object 17"/>
          <p:cNvSpPr/>
          <p:nvPr/>
        </p:nvSpPr>
        <p:spPr>
          <a:xfrm>
            <a:off x="400279" y="374572"/>
            <a:ext cx="11391900" cy="5773420"/>
          </a:xfrm>
          <a:custGeom>
            <a:avLst/>
            <a:gdLst/>
            <a:ahLst/>
            <a:cxnLst/>
            <a:rect l="l" t="t" r="r" b="b"/>
            <a:pathLst>
              <a:path w="11391900" h="5773420">
                <a:moveTo>
                  <a:pt x="10796530" y="5772839"/>
                </a:moveTo>
                <a:lnTo>
                  <a:pt x="0" y="5772839"/>
                </a:lnTo>
                <a:lnTo>
                  <a:pt x="0" y="11017"/>
                </a:lnTo>
                <a:lnTo>
                  <a:pt x="11391441" y="0"/>
                </a:lnTo>
                <a:lnTo>
                  <a:pt x="11391441" y="5177928"/>
                </a:lnTo>
                <a:lnTo>
                  <a:pt x="10796530" y="5772839"/>
                </a:lnTo>
                <a:close/>
              </a:path>
            </a:pathLst>
          </a:custGeom>
          <a:solidFill>
            <a:srgbClr val="A2AAAD">
              <a:alpha val="10195"/>
            </a:srgbClr>
          </a:solidFill>
        </p:spPr>
        <p:txBody>
          <a:bodyPr wrap="square" lIns="0" tIns="0" rIns="0" bIns="0" rtlCol="0"/>
          <a:lstStyle/>
          <a:p>
            <a:endParaRPr/>
          </a:p>
        </p:txBody>
      </p:sp>
      <p:sp>
        <p:nvSpPr>
          <p:cNvPr id="2" name="Holder 2"/>
          <p:cNvSpPr>
            <a:spLocks noGrp="1"/>
          </p:cNvSpPr>
          <p:nvPr>
            <p:ph type="ctrTitle"/>
          </p:nvPr>
        </p:nvSpPr>
        <p:spPr>
          <a:xfrm>
            <a:off x="262890" y="206793"/>
            <a:ext cx="3177540" cy="680719"/>
          </a:xfrm>
          <a:prstGeom prst="rect">
            <a:avLst/>
          </a:prstGeom>
        </p:spPr>
        <p:txBody>
          <a:bodyPr wrap="square" lIns="0" tIns="0" rIns="0" bIns="0">
            <a:spAutoFit/>
          </a:bodyPr>
          <a:lstStyle>
            <a:lvl1pPr>
              <a:defRPr sz="4300" b="0" i="0">
                <a:solidFill>
                  <a:schemeClr val="bg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rgbClr val="3F444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5/2/2023</a:t>
            </a:fld>
            <a:endParaRPr lang="en-US"/>
          </a:p>
        </p:txBody>
      </p:sp>
      <p:sp>
        <p:nvSpPr>
          <p:cNvPr id="6" name="Holder 6"/>
          <p:cNvSpPr>
            <a:spLocks noGrp="1"/>
          </p:cNvSpPr>
          <p:nvPr>
            <p:ph type="sldNum" sz="quarter" idx="7"/>
          </p:nvPr>
        </p:nvSpPr>
        <p:spPr/>
        <p:txBody>
          <a:bodyPr lIns="0" tIns="0" rIns="0" bIns="0"/>
          <a:lstStyle>
            <a:lvl1pPr>
              <a:defRPr sz="800" b="0" i="0">
                <a:solidFill>
                  <a:srgbClr val="3F4443"/>
                </a:solidFill>
                <a:latin typeface="Arial"/>
                <a:cs typeface="Arial"/>
              </a:defRPr>
            </a:lvl1pPr>
          </a:lstStyle>
          <a:p>
            <a:pPr marL="95250">
              <a:lnSpc>
                <a:spcPct val="100000"/>
              </a:lnSpc>
              <a:spcBef>
                <a:spcPts val="25"/>
              </a:spcBef>
            </a:pPr>
            <a:fld id="{81D60167-4931-47E6-BA6A-407CBD079E47}" type="slidenum">
              <a:rPr dirty="0"/>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3F444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5/2/2023</a:t>
            </a:fld>
            <a:endParaRPr lang="en-US"/>
          </a:p>
        </p:txBody>
      </p:sp>
      <p:sp>
        <p:nvSpPr>
          <p:cNvPr id="6" name="Holder 6"/>
          <p:cNvSpPr>
            <a:spLocks noGrp="1"/>
          </p:cNvSpPr>
          <p:nvPr>
            <p:ph type="sldNum" sz="quarter" idx="7"/>
          </p:nvPr>
        </p:nvSpPr>
        <p:spPr/>
        <p:txBody>
          <a:bodyPr lIns="0" tIns="0" rIns="0" bIns="0"/>
          <a:lstStyle>
            <a:lvl1pPr>
              <a:defRPr sz="800" b="0" i="0">
                <a:solidFill>
                  <a:srgbClr val="3F4443"/>
                </a:solidFill>
                <a:latin typeface="Arial"/>
                <a:cs typeface="Arial"/>
              </a:defRPr>
            </a:lvl1pPr>
          </a:lstStyle>
          <a:p>
            <a:pPr marL="95250">
              <a:lnSpc>
                <a:spcPct val="100000"/>
              </a:lnSpc>
              <a:spcBef>
                <a:spcPts val="25"/>
              </a:spcBef>
            </a:pPr>
            <a:fld id="{81D60167-4931-47E6-BA6A-407CBD079E47}" type="slidenum">
              <a:rPr dirty="0"/>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06400" y="6337300"/>
            <a:ext cx="2382827" cy="341655"/>
          </a:xfrm>
          <a:prstGeom prst="rect">
            <a:avLst/>
          </a:prstGeom>
        </p:spPr>
      </p:pic>
      <p:sp>
        <p:nvSpPr>
          <p:cNvPr id="17" name="bg object 17"/>
          <p:cNvSpPr/>
          <p:nvPr/>
        </p:nvSpPr>
        <p:spPr>
          <a:xfrm>
            <a:off x="5443" y="1"/>
            <a:ext cx="12181205" cy="1132205"/>
          </a:xfrm>
          <a:custGeom>
            <a:avLst/>
            <a:gdLst/>
            <a:ahLst/>
            <a:cxnLst/>
            <a:rect l="l" t="t" r="r" b="b"/>
            <a:pathLst>
              <a:path w="12181205" h="1132205">
                <a:moveTo>
                  <a:pt x="12181112" y="1132111"/>
                </a:moveTo>
                <a:lnTo>
                  <a:pt x="0" y="1132111"/>
                </a:lnTo>
                <a:lnTo>
                  <a:pt x="0" y="0"/>
                </a:lnTo>
                <a:lnTo>
                  <a:pt x="12181112" y="0"/>
                </a:lnTo>
                <a:lnTo>
                  <a:pt x="12181112" y="1132111"/>
                </a:lnTo>
                <a:close/>
              </a:path>
            </a:pathLst>
          </a:custGeom>
          <a:solidFill>
            <a:srgbClr val="BA0C2F"/>
          </a:solidFill>
        </p:spPr>
        <p:txBody>
          <a:bodyPr wrap="square" lIns="0" tIns="0" rIns="0" bIns="0" rtlCol="0"/>
          <a:lstStyle/>
          <a:p>
            <a:endParaRPr/>
          </a:p>
        </p:txBody>
      </p:sp>
      <p:sp>
        <p:nvSpPr>
          <p:cNvPr id="18" name="bg object 18"/>
          <p:cNvSpPr/>
          <p:nvPr/>
        </p:nvSpPr>
        <p:spPr>
          <a:xfrm>
            <a:off x="5443" y="1"/>
            <a:ext cx="12181205" cy="1132205"/>
          </a:xfrm>
          <a:custGeom>
            <a:avLst/>
            <a:gdLst/>
            <a:ahLst/>
            <a:cxnLst/>
            <a:rect l="l" t="t" r="r" b="b"/>
            <a:pathLst>
              <a:path w="12181205" h="1132205">
                <a:moveTo>
                  <a:pt x="0" y="0"/>
                </a:moveTo>
                <a:lnTo>
                  <a:pt x="12181112" y="0"/>
                </a:lnTo>
                <a:lnTo>
                  <a:pt x="12181112" y="1132111"/>
                </a:lnTo>
                <a:lnTo>
                  <a:pt x="0" y="1132111"/>
                </a:lnTo>
                <a:lnTo>
                  <a:pt x="0" y="0"/>
                </a:lnTo>
                <a:close/>
              </a:path>
            </a:pathLst>
          </a:custGeom>
          <a:ln w="12700">
            <a:solidFill>
              <a:srgbClr val="53595B"/>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300"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5/2/2023</a:t>
            </a:fld>
            <a:endParaRPr lang="en-US"/>
          </a:p>
        </p:txBody>
      </p:sp>
      <p:sp>
        <p:nvSpPr>
          <p:cNvPr id="7" name="Holder 7"/>
          <p:cNvSpPr>
            <a:spLocks noGrp="1"/>
          </p:cNvSpPr>
          <p:nvPr>
            <p:ph type="sldNum" sz="quarter" idx="7"/>
          </p:nvPr>
        </p:nvSpPr>
        <p:spPr/>
        <p:txBody>
          <a:bodyPr lIns="0" tIns="0" rIns="0" bIns="0"/>
          <a:lstStyle>
            <a:lvl1pPr>
              <a:defRPr sz="800" b="0" i="0">
                <a:solidFill>
                  <a:srgbClr val="3F4443"/>
                </a:solidFill>
                <a:latin typeface="Arial"/>
                <a:cs typeface="Arial"/>
              </a:defRPr>
            </a:lvl1pPr>
          </a:lstStyle>
          <a:p>
            <a:pPr marL="95250">
              <a:lnSpc>
                <a:spcPct val="100000"/>
              </a:lnSpc>
              <a:spcBef>
                <a:spcPts val="25"/>
              </a:spcBef>
            </a:pPr>
            <a:fld id="{81D60167-4931-47E6-BA6A-407CBD079E47}" type="slidenum">
              <a:rPr dirty="0"/>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5/2/2023</a:t>
            </a:fld>
            <a:endParaRPr lang="en-US"/>
          </a:p>
        </p:txBody>
      </p:sp>
      <p:sp>
        <p:nvSpPr>
          <p:cNvPr id="5" name="Holder 5"/>
          <p:cNvSpPr>
            <a:spLocks noGrp="1"/>
          </p:cNvSpPr>
          <p:nvPr>
            <p:ph type="sldNum" sz="quarter" idx="7"/>
          </p:nvPr>
        </p:nvSpPr>
        <p:spPr/>
        <p:txBody>
          <a:bodyPr lIns="0" tIns="0" rIns="0" bIns="0"/>
          <a:lstStyle>
            <a:lvl1pPr>
              <a:defRPr sz="800" b="0" i="0">
                <a:solidFill>
                  <a:srgbClr val="3F4443"/>
                </a:solidFill>
                <a:latin typeface="Arial"/>
                <a:cs typeface="Arial"/>
              </a:defRPr>
            </a:lvl1pPr>
          </a:lstStyle>
          <a:p>
            <a:pPr marL="95250">
              <a:lnSpc>
                <a:spcPct val="100000"/>
              </a:lnSpc>
              <a:spcBef>
                <a:spcPts val="25"/>
              </a:spcBef>
            </a:pPr>
            <a:fld id="{81D60167-4931-47E6-BA6A-407CBD079E47}" type="slidenum">
              <a:rPr dirty="0"/>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5/2/2023</a:t>
            </a:fld>
            <a:endParaRPr lang="en-US"/>
          </a:p>
        </p:txBody>
      </p:sp>
      <p:sp>
        <p:nvSpPr>
          <p:cNvPr id="4" name="Holder 4"/>
          <p:cNvSpPr>
            <a:spLocks noGrp="1"/>
          </p:cNvSpPr>
          <p:nvPr>
            <p:ph type="sldNum" sz="quarter" idx="7"/>
          </p:nvPr>
        </p:nvSpPr>
        <p:spPr/>
        <p:txBody>
          <a:bodyPr lIns="0" tIns="0" rIns="0" bIns="0"/>
          <a:lstStyle>
            <a:lvl1pPr>
              <a:defRPr sz="800" b="0" i="0">
                <a:solidFill>
                  <a:srgbClr val="3F4443"/>
                </a:solidFill>
                <a:latin typeface="Arial"/>
                <a:cs typeface="Arial"/>
              </a:defRPr>
            </a:lvl1pPr>
          </a:lstStyle>
          <a:p>
            <a:pPr marL="95250">
              <a:lnSpc>
                <a:spcPct val="100000"/>
              </a:lnSpc>
              <a:spcBef>
                <a:spcPts val="25"/>
              </a:spcBef>
            </a:pPr>
            <a:fld id="{81D60167-4931-47E6-BA6A-407CBD079E47}" type="slidenum">
              <a:rPr dirty="0"/>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FADC-24CB-01F6-7434-948FE06B20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717040-E267-4171-C08A-0464374156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D952EE-FDE2-28E0-109B-4BC09E01A0B3}"/>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5" name="Footer Placeholder 4">
            <a:extLst>
              <a:ext uri="{FF2B5EF4-FFF2-40B4-BE49-F238E27FC236}">
                <a16:creationId xmlns:a16="http://schemas.microsoft.com/office/drawing/2014/main" id="{9C2C7EFD-7B2E-5701-D4B3-51547C0BA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CF56-2D0C-D118-E0DE-7FF823931499}"/>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1643410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7BA5-E5D8-F0CF-EC0A-BEB4A394A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1F4D20-0167-09CA-1999-3B5A23DDA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23A5-59F6-C6D7-EBFA-FC1DCE599733}"/>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5" name="Footer Placeholder 4">
            <a:extLst>
              <a:ext uri="{FF2B5EF4-FFF2-40B4-BE49-F238E27FC236}">
                <a16:creationId xmlns:a16="http://schemas.microsoft.com/office/drawing/2014/main" id="{E71FF58F-42E3-E8A3-2F0B-C6590BF327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403EE-89DC-AB99-EBDF-F6501CC244D9}"/>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401513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47E0F-534C-9DEE-4F02-A87CEFE6B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14F24-E85A-0DA3-57FB-29E6BCC3D1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5638C-BB5B-B79A-575A-74C5432B14A0}"/>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5" name="Footer Placeholder 4">
            <a:extLst>
              <a:ext uri="{FF2B5EF4-FFF2-40B4-BE49-F238E27FC236}">
                <a16:creationId xmlns:a16="http://schemas.microsoft.com/office/drawing/2014/main" id="{EA2E1AD1-2F04-2637-9546-7EA3E753D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887A2-9896-2F66-D9D6-74E016EE7018}"/>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2350690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020A-A136-7878-C4A5-E58E9FBFCD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4B6B18-4B8D-314E-8262-A68112D0C4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AF46D3-19B2-000B-254F-FE043F232161}"/>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5" name="Footer Placeholder 4">
            <a:extLst>
              <a:ext uri="{FF2B5EF4-FFF2-40B4-BE49-F238E27FC236}">
                <a16:creationId xmlns:a16="http://schemas.microsoft.com/office/drawing/2014/main" id="{349E66B9-A807-5C34-F492-01C8B7959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BC220-AED6-111F-A225-AECC8DC6F31E}"/>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770919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77DF8-CDB8-3C51-C781-C018221946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4795D8-2555-0936-E4A2-8D515C919C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C45879-E01E-3BD9-8B01-9CAA6C6FFD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4FC5B8-CDB2-485E-9BA8-8FC9133D50BE}"/>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6" name="Footer Placeholder 5">
            <a:extLst>
              <a:ext uri="{FF2B5EF4-FFF2-40B4-BE49-F238E27FC236}">
                <a16:creationId xmlns:a16="http://schemas.microsoft.com/office/drawing/2014/main" id="{11D7DAEA-BC46-9621-FB94-05C0A95209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541D51-0829-2967-2DA8-AE9A81ED2D23}"/>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3344338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7F72-F74F-7949-972E-08B14B131B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6A7470-46B5-7768-2FDC-4B04E767B6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97CBC6-EEEF-2CF1-56D3-4EA3D570AE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5F39B6-1E5E-06CA-5E2B-2F7E0ED0F6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05DC4-8BD4-9AEB-0DF2-434714FB84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A52FD2-BE30-31AC-C780-C9D37FCD6323}"/>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8" name="Footer Placeholder 7">
            <a:extLst>
              <a:ext uri="{FF2B5EF4-FFF2-40B4-BE49-F238E27FC236}">
                <a16:creationId xmlns:a16="http://schemas.microsoft.com/office/drawing/2014/main" id="{784EBC59-3431-4941-9211-FE767A684B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ED6449-96AE-26EE-5AF0-1E47FAE53C3D}"/>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2970853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9C96-994A-B072-BEC6-BA11A0185C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941427-92B7-E09E-4A68-5345091870A6}"/>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4" name="Footer Placeholder 3">
            <a:extLst>
              <a:ext uri="{FF2B5EF4-FFF2-40B4-BE49-F238E27FC236}">
                <a16:creationId xmlns:a16="http://schemas.microsoft.com/office/drawing/2014/main" id="{7905E831-BA1D-3CC8-3793-433239B15B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ACAD5C-1E90-9B0A-FC86-2589AFB4056B}"/>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1763966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7CB0F0-31C4-D179-93DE-6825F18362CC}"/>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3" name="Footer Placeholder 2">
            <a:extLst>
              <a:ext uri="{FF2B5EF4-FFF2-40B4-BE49-F238E27FC236}">
                <a16:creationId xmlns:a16="http://schemas.microsoft.com/office/drawing/2014/main" id="{FE2B30BB-ACF1-5CC6-70C9-2110A6EC12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514D57-30F7-4A16-D82B-047C079F4747}"/>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3053442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D777-7DF2-6CF5-621F-B7FB98528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9D06D4-B6EC-50A8-75FF-FEFED42D92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9C8707-44CF-8E2E-8741-83235A4AF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A2CBB-D047-7047-8629-35C037DF63EA}"/>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6" name="Footer Placeholder 5">
            <a:extLst>
              <a:ext uri="{FF2B5EF4-FFF2-40B4-BE49-F238E27FC236}">
                <a16:creationId xmlns:a16="http://schemas.microsoft.com/office/drawing/2014/main" id="{F4EB8223-75D1-0925-AA15-AB371C4E6B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91173A-F282-B0A6-73A6-8FC91909A151}"/>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8421605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0C1E-B1CC-BBF2-58B4-E07903612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50BC50-8E4F-3A32-118B-6DE228191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AA8463-05E9-E454-E57B-844B9E5025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92DC6D-83EC-C2C6-0959-F519E6A3D228}"/>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6" name="Footer Placeholder 5">
            <a:extLst>
              <a:ext uri="{FF2B5EF4-FFF2-40B4-BE49-F238E27FC236}">
                <a16:creationId xmlns:a16="http://schemas.microsoft.com/office/drawing/2014/main" id="{D24EA7B1-C395-8C03-F698-47532C69A3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F9B386-905B-8AFA-234E-FE6B3D7B9980}"/>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1976155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40DF-BA0C-70B0-9BAA-CC68B3DD74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BF5932-6815-7FF3-78C0-1B8C8A790C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D40D9-873E-81A2-F8D8-B418A2ADDCF8}"/>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5" name="Footer Placeholder 4">
            <a:extLst>
              <a:ext uri="{FF2B5EF4-FFF2-40B4-BE49-F238E27FC236}">
                <a16:creationId xmlns:a16="http://schemas.microsoft.com/office/drawing/2014/main" id="{330A9058-C407-34A6-C6EF-EB95C896A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FAD7B-7B4B-961A-0017-EBF2520F9593}"/>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3265611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DEA3BC-2928-ADE6-DDF9-666F4CC5C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50F996-E17D-D9A6-42F7-44BEFC8918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D9233-D547-0B54-AFDB-34C8C543EF0F}"/>
              </a:ext>
            </a:extLst>
          </p:cNvPr>
          <p:cNvSpPr>
            <a:spLocks noGrp="1"/>
          </p:cNvSpPr>
          <p:nvPr>
            <p:ph type="dt" sz="half" idx="10"/>
          </p:nvPr>
        </p:nvSpPr>
        <p:spPr/>
        <p:txBody>
          <a:bodyPr/>
          <a:lstStyle/>
          <a:p>
            <a:fld id="{6BFE57D9-A012-1144-B219-74F1BB07506F}" type="datetimeFigureOut">
              <a:rPr lang="en-US" smtClean="0"/>
              <a:t>5/2/2023</a:t>
            </a:fld>
            <a:endParaRPr lang="en-US"/>
          </a:p>
        </p:txBody>
      </p:sp>
      <p:sp>
        <p:nvSpPr>
          <p:cNvPr id="5" name="Footer Placeholder 4">
            <a:extLst>
              <a:ext uri="{FF2B5EF4-FFF2-40B4-BE49-F238E27FC236}">
                <a16:creationId xmlns:a16="http://schemas.microsoft.com/office/drawing/2014/main" id="{BB8231A4-A4E8-205A-0F94-6CD781DC4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586CB-2D62-3A4E-6045-137DC1D3C9C1}"/>
              </a:ext>
            </a:extLst>
          </p:cNvPr>
          <p:cNvSpPr>
            <a:spLocks noGrp="1"/>
          </p:cNvSpPr>
          <p:nvPr>
            <p:ph type="sldNum" sz="quarter" idx="12"/>
          </p:nvPr>
        </p:nvSpPr>
        <p:spPr/>
        <p:txBody>
          <a:bodyPr/>
          <a:lstStyle/>
          <a:p>
            <a:fld id="{C5DAEBFF-3648-5546-A1BA-EBBF85FC1D6A}" type="slidenum">
              <a:rPr lang="en-US" smtClean="0"/>
              <a:t>‹#›</a:t>
            </a:fld>
            <a:endParaRPr lang="en-US"/>
          </a:p>
        </p:txBody>
      </p:sp>
    </p:spTree>
    <p:extLst>
      <p:ext uri="{BB962C8B-B14F-4D97-AF65-F5344CB8AC3E}">
        <p14:creationId xmlns:p14="http://schemas.microsoft.com/office/powerpoint/2010/main" val="1690179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With Background Picture">
    <p:spTree>
      <p:nvGrpSpPr>
        <p:cNvPr id="1" name=""/>
        <p:cNvGrpSpPr/>
        <p:nvPr/>
      </p:nvGrpSpPr>
      <p:grpSpPr>
        <a:xfrm>
          <a:off x="0" y="0"/>
          <a:ext cx="0" cy="0"/>
          <a:chOff x="0" y="0"/>
          <a:chExt cx="0" cy="0"/>
        </a:xfrm>
      </p:grpSpPr>
      <p:pic>
        <p:nvPicPr>
          <p:cNvPr id="7" name="Picture Placeholder 5" descr="Seal on the Oval. Used as a background picture.">
            <a:extLst>
              <a:ext uri="{FF2B5EF4-FFF2-40B4-BE49-F238E27FC236}">
                <a16:creationId xmlns:a16="http://schemas.microsoft.com/office/drawing/2014/main" id="{C4E00CA3-028B-4946-BBB4-5C31154E32A4}"/>
              </a:ext>
            </a:extLst>
          </p:cNvPr>
          <p:cNvPicPr>
            <a:picLocks noChangeAspect="1"/>
          </p:cNvPicPr>
          <p:nvPr userDrawn="1"/>
        </p:nvPicPr>
        <p:blipFill rotWithShape="1">
          <a:blip r:embed="rId2"/>
          <a:srcRect t="11942" b="11942"/>
          <a:stretch/>
        </p:blipFill>
        <p:spPr>
          <a:xfrm>
            <a:off x="400279" y="374573"/>
            <a:ext cx="11391441" cy="5772839"/>
          </a:xfrm>
          <a:prstGeom prst="rect">
            <a:avLst/>
          </a:prstGeom>
        </p:spPr>
      </p:pic>
      <p:sp>
        <p:nvSpPr>
          <p:cNvPr id="2" name="Title 1">
            <a:extLst>
              <a:ext uri="{FF2B5EF4-FFF2-40B4-BE49-F238E27FC236}">
                <a16:creationId xmlns:a16="http://schemas.microsoft.com/office/drawing/2014/main" id="{7E9F839D-17A6-464E-BE22-E9B747DF33B1}"/>
              </a:ext>
            </a:extLst>
          </p:cNvPr>
          <p:cNvSpPr>
            <a:spLocks noGrp="1"/>
          </p:cNvSpPr>
          <p:nvPr>
            <p:ph type="ctrTitle"/>
          </p:nvPr>
        </p:nvSpPr>
        <p:spPr>
          <a:xfrm>
            <a:off x="400279" y="1912072"/>
            <a:ext cx="11390045" cy="2387600"/>
          </a:xfrm>
          <a:solidFill>
            <a:srgbClr val="FFFFFF">
              <a:alpha val="69804"/>
            </a:srgbClr>
          </a:solidFill>
        </p:spPr>
        <p:txBody>
          <a:bodyPr lIns="365760" anchor="ctr">
            <a:normAutofit/>
          </a:bodyPr>
          <a:lstStyle>
            <a:lvl1pPr algn="l">
              <a:defRPr sz="5500"/>
            </a:lvl1pPr>
          </a:lstStyle>
          <a:p>
            <a:r>
              <a:rPr lang="en-US"/>
              <a:t>Click to edit Master title style</a:t>
            </a:r>
          </a:p>
        </p:txBody>
      </p:sp>
      <p:sp>
        <p:nvSpPr>
          <p:cNvPr id="5" name="Footer Placeholder 4">
            <a:extLst>
              <a:ext uri="{FF2B5EF4-FFF2-40B4-BE49-F238E27FC236}">
                <a16:creationId xmlns:a16="http://schemas.microsoft.com/office/drawing/2014/main" id="{7D148FA3-A642-4E78-8E7B-809942D8C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71CDF-2BA0-4B12-BAB3-F078D4D10D74}"/>
              </a:ext>
            </a:extLst>
          </p:cNvPr>
          <p:cNvSpPr>
            <a:spLocks noGrp="1"/>
          </p:cNvSpPr>
          <p:nvPr>
            <p:ph type="sldNum" sz="quarter" idx="12"/>
          </p:nvPr>
        </p:nvSpPr>
        <p:spPr/>
        <p:txBody>
          <a:bodyPr/>
          <a:lstStyle>
            <a:lvl1pPr>
              <a:defRPr/>
            </a:lvl1pPr>
          </a:lstStyle>
          <a:p>
            <a:fld id="{8C702ADA-344D-4C5C-97AD-978608FF7B5A}" type="slidenum">
              <a:rPr lang="en-US" smtClean="0"/>
              <a:pPr/>
              <a:t>‹#›</a:t>
            </a:fld>
            <a:endParaRPr lang="en-US"/>
          </a:p>
        </p:txBody>
      </p:sp>
    </p:spTree>
    <p:extLst>
      <p:ext uri="{BB962C8B-B14F-4D97-AF65-F5344CB8AC3E}">
        <p14:creationId xmlns:p14="http://schemas.microsoft.com/office/powerpoint/2010/main" val="261481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474B-962F-78F5-D273-192F7A60EF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4992D5-3CD0-D363-904A-9C15CAFEA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B708BC-1F13-05D8-1600-CE679B2B3F9D}"/>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5" name="Footer Placeholder 4">
            <a:extLst>
              <a:ext uri="{FF2B5EF4-FFF2-40B4-BE49-F238E27FC236}">
                <a16:creationId xmlns:a16="http://schemas.microsoft.com/office/drawing/2014/main" id="{60B0649B-DE22-735B-A2AF-268C3E43D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A1CE1-73D3-0E3D-1F7A-6D57F19A1957}"/>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3097048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001C-171D-4E3E-B5D6-BCADE39B691A}"/>
              </a:ext>
            </a:extLst>
          </p:cNvPr>
          <p:cNvSpPr>
            <a:spLocks noGrp="1"/>
          </p:cNvSpPr>
          <p:nvPr>
            <p:ph type="title"/>
          </p:nvPr>
        </p:nvSpPr>
        <p:spPr>
          <a:xfrm>
            <a:off x="831850" y="2609603"/>
            <a:ext cx="10515600" cy="819397"/>
          </a:xfrm>
        </p:spPr>
        <p:txBody>
          <a:bodyPr anchor="t">
            <a:normAutofit/>
          </a:bodyPr>
          <a:lstStyle>
            <a:lvl1pPr>
              <a:defRPr sz="5500"/>
            </a:lvl1pPr>
          </a:lstStyle>
          <a:p>
            <a:r>
              <a:rPr lang="en-US"/>
              <a:t>Click to edit Master title style</a:t>
            </a:r>
          </a:p>
        </p:txBody>
      </p:sp>
      <p:sp>
        <p:nvSpPr>
          <p:cNvPr id="3" name="Text Placeholder 2">
            <a:extLst>
              <a:ext uri="{FF2B5EF4-FFF2-40B4-BE49-F238E27FC236}">
                <a16:creationId xmlns:a16="http://schemas.microsoft.com/office/drawing/2014/main" id="{21934708-1F7D-4A7D-990D-4B0285713075}"/>
              </a:ext>
            </a:extLst>
          </p:cNvPr>
          <p:cNvSpPr>
            <a:spLocks noGrp="1"/>
          </p:cNvSpPr>
          <p:nvPr>
            <p:ph type="body" idx="1"/>
          </p:nvPr>
        </p:nvSpPr>
        <p:spPr>
          <a:xfrm>
            <a:off x="831850" y="3457508"/>
            <a:ext cx="10515600" cy="496976"/>
          </a:xfrm>
        </p:spPr>
        <p:txBody>
          <a:bodyPr>
            <a:normAutofit/>
          </a:bodyPr>
          <a:lstStyle>
            <a:lvl1pPr marL="0" indent="0">
              <a:buNone/>
              <a:defRPr sz="2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7A517FDA-A121-4B28-8DDF-D450DD471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99B5A-7DCC-4693-81DE-0BE66B97B47C}"/>
              </a:ext>
            </a:extLst>
          </p:cNvPr>
          <p:cNvSpPr>
            <a:spLocks noGrp="1"/>
          </p:cNvSpPr>
          <p:nvPr>
            <p:ph type="sldNum" sz="quarter" idx="12"/>
          </p:nvPr>
        </p:nvSpPr>
        <p:spPr/>
        <p:txBody>
          <a:bodyPr/>
          <a:lstStyle/>
          <a:p>
            <a:fld id="{DFA4CD3D-26C8-47FF-8D13-9B32BAAB4735}" type="slidenum">
              <a:rPr lang="en-US" smtClean="0"/>
              <a:t>‹#›</a:t>
            </a:fld>
            <a:endParaRPr lang="en-US"/>
          </a:p>
        </p:txBody>
      </p:sp>
    </p:spTree>
    <p:extLst>
      <p:ext uri="{BB962C8B-B14F-4D97-AF65-F5344CB8AC3E}">
        <p14:creationId xmlns:p14="http://schemas.microsoft.com/office/powerpoint/2010/main" val="18166995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Red Background">
    <p:spTree>
      <p:nvGrpSpPr>
        <p:cNvPr id="1" name=""/>
        <p:cNvGrpSpPr/>
        <p:nvPr/>
      </p:nvGrpSpPr>
      <p:grpSpPr>
        <a:xfrm>
          <a:off x="0" y="0"/>
          <a:ext cx="0" cy="0"/>
          <a:chOff x="0" y="0"/>
          <a:chExt cx="0" cy="0"/>
        </a:xfrm>
      </p:grpSpPr>
      <p:sp>
        <p:nvSpPr>
          <p:cNvPr id="7" name="Freeform 6" descr="Red background with notch.">
            <a:extLst>
              <a:ext uri="{FF2B5EF4-FFF2-40B4-BE49-F238E27FC236}">
                <a16:creationId xmlns:a16="http://schemas.microsoft.com/office/drawing/2014/main" id="{221065E6-A38E-4F0C-8A91-83E3ADB9FE2D}"/>
              </a:ext>
            </a:extLst>
          </p:cNvPr>
          <p:cNvSpPr/>
          <p:nvPr userDrawn="1"/>
        </p:nvSpPr>
        <p:spPr>
          <a:xfrm>
            <a:off x="400280" y="374573"/>
            <a:ext cx="11391441" cy="5772839"/>
          </a:xfrm>
          <a:custGeom>
            <a:avLst/>
            <a:gdLst>
              <a:gd name="connsiteX0" fmla="*/ 0 w 11391441"/>
              <a:gd name="connsiteY0" fmla="*/ 11017 h 5772839"/>
              <a:gd name="connsiteX1" fmla="*/ 0 w 11391441"/>
              <a:gd name="connsiteY1" fmla="*/ 5772839 h 5772839"/>
              <a:gd name="connsiteX2" fmla="*/ 10796530 w 11391441"/>
              <a:gd name="connsiteY2" fmla="*/ 5772839 h 5772839"/>
              <a:gd name="connsiteX3" fmla="*/ 11391441 w 11391441"/>
              <a:gd name="connsiteY3" fmla="*/ 5177928 h 5772839"/>
              <a:gd name="connsiteX4" fmla="*/ 11391441 w 11391441"/>
              <a:gd name="connsiteY4" fmla="*/ 0 h 5772839"/>
              <a:gd name="connsiteX5" fmla="*/ 0 w 11391441"/>
              <a:gd name="connsiteY5" fmla="*/ 11017 h 577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91441" h="5772839">
                <a:moveTo>
                  <a:pt x="0" y="11017"/>
                </a:moveTo>
                <a:lnTo>
                  <a:pt x="0" y="5772839"/>
                </a:lnTo>
                <a:lnTo>
                  <a:pt x="10796530" y="5772839"/>
                </a:lnTo>
                <a:lnTo>
                  <a:pt x="11391441" y="5177928"/>
                </a:lnTo>
                <a:lnTo>
                  <a:pt x="11391441" y="0"/>
                </a:lnTo>
                <a:lnTo>
                  <a:pt x="0" y="11017"/>
                </a:lnTo>
                <a:close/>
              </a:path>
            </a:pathLst>
          </a:custGeom>
          <a:solidFill>
            <a:srgbClr val="BA0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A517FDA-A121-4B28-8DDF-D450DD471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99B5A-7DCC-4693-81DE-0BE66B97B47C}"/>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8" name="Title 1">
            <a:extLst>
              <a:ext uri="{FF2B5EF4-FFF2-40B4-BE49-F238E27FC236}">
                <a16:creationId xmlns:a16="http://schemas.microsoft.com/office/drawing/2014/main" id="{42AE5508-873C-8C4C-A88E-C1B4E571DDEC}"/>
              </a:ext>
            </a:extLst>
          </p:cNvPr>
          <p:cNvSpPr>
            <a:spLocks noGrp="1"/>
          </p:cNvSpPr>
          <p:nvPr>
            <p:ph type="title"/>
          </p:nvPr>
        </p:nvSpPr>
        <p:spPr>
          <a:xfrm>
            <a:off x="831850" y="2609603"/>
            <a:ext cx="10515600" cy="819397"/>
          </a:xfrm>
        </p:spPr>
        <p:txBody>
          <a:bodyPr anchor="t">
            <a:normAutofit/>
          </a:bodyPr>
          <a:lstStyle>
            <a:lvl1pPr>
              <a:defRPr sz="5500">
                <a:solidFill>
                  <a:schemeClr val="bg1"/>
                </a:solidFill>
              </a:defRPr>
            </a:lvl1pPr>
          </a:lstStyle>
          <a:p>
            <a:r>
              <a:rPr lang="en-US"/>
              <a:t>Click to edit Master title style</a:t>
            </a:r>
          </a:p>
        </p:txBody>
      </p:sp>
      <p:sp>
        <p:nvSpPr>
          <p:cNvPr id="9" name="Text Placeholder 2">
            <a:extLst>
              <a:ext uri="{FF2B5EF4-FFF2-40B4-BE49-F238E27FC236}">
                <a16:creationId xmlns:a16="http://schemas.microsoft.com/office/drawing/2014/main" id="{AC83112E-B440-C046-B221-F7DBDB8A7639}"/>
              </a:ext>
            </a:extLst>
          </p:cNvPr>
          <p:cNvSpPr>
            <a:spLocks noGrp="1"/>
          </p:cNvSpPr>
          <p:nvPr>
            <p:ph type="body" idx="1"/>
          </p:nvPr>
        </p:nvSpPr>
        <p:spPr>
          <a:xfrm>
            <a:off x="831850" y="3457508"/>
            <a:ext cx="10515600" cy="496976"/>
          </a:xfrm>
        </p:spPr>
        <p:txBody>
          <a:bodyPr>
            <a:normAutofit/>
          </a:bodyPr>
          <a:lstStyle>
            <a:lvl1pPr marL="0" indent="0">
              <a:buNone/>
              <a:defRPr sz="2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84653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 Gray Backgroun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221065E6-A38E-4F0C-8A91-83E3ADB9FE2D}"/>
              </a:ext>
            </a:extLst>
          </p:cNvPr>
          <p:cNvSpPr/>
          <p:nvPr userDrawn="1"/>
        </p:nvSpPr>
        <p:spPr>
          <a:xfrm>
            <a:off x="400280" y="374573"/>
            <a:ext cx="11391441" cy="5772839"/>
          </a:xfrm>
          <a:custGeom>
            <a:avLst/>
            <a:gdLst>
              <a:gd name="connsiteX0" fmla="*/ 0 w 11391441"/>
              <a:gd name="connsiteY0" fmla="*/ 11017 h 5772839"/>
              <a:gd name="connsiteX1" fmla="*/ 0 w 11391441"/>
              <a:gd name="connsiteY1" fmla="*/ 5772839 h 5772839"/>
              <a:gd name="connsiteX2" fmla="*/ 10796530 w 11391441"/>
              <a:gd name="connsiteY2" fmla="*/ 5772839 h 5772839"/>
              <a:gd name="connsiteX3" fmla="*/ 11391441 w 11391441"/>
              <a:gd name="connsiteY3" fmla="*/ 5177928 h 5772839"/>
              <a:gd name="connsiteX4" fmla="*/ 11391441 w 11391441"/>
              <a:gd name="connsiteY4" fmla="*/ 0 h 5772839"/>
              <a:gd name="connsiteX5" fmla="*/ 0 w 11391441"/>
              <a:gd name="connsiteY5" fmla="*/ 11017 h 577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91441" h="5772839">
                <a:moveTo>
                  <a:pt x="0" y="11017"/>
                </a:moveTo>
                <a:lnTo>
                  <a:pt x="0" y="5772839"/>
                </a:lnTo>
                <a:lnTo>
                  <a:pt x="10796530" y="5772839"/>
                </a:lnTo>
                <a:lnTo>
                  <a:pt x="11391441" y="5177928"/>
                </a:lnTo>
                <a:lnTo>
                  <a:pt x="11391441" y="0"/>
                </a:lnTo>
                <a:lnTo>
                  <a:pt x="0" y="11017"/>
                </a:lnTo>
                <a:close/>
              </a:path>
            </a:pathLst>
          </a:custGeom>
          <a:solidFill>
            <a:srgbClr val="A2A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A517FDA-A121-4B28-8DDF-D450DD471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99B5A-7DCC-4693-81DE-0BE66B97B47C}"/>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8" name="Title 1">
            <a:extLst>
              <a:ext uri="{FF2B5EF4-FFF2-40B4-BE49-F238E27FC236}">
                <a16:creationId xmlns:a16="http://schemas.microsoft.com/office/drawing/2014/main" id="{7994FE8C-BFE3-EA46-9F67-FCF68481C5B4}"/>
              </a:ext>
            </a:extLst>
          </p:cNvPr>
          <p:cNvSpPr>
            <a:spLocks noGrp="1"/>
          </p:cNvSpPr>
          <p:nvPr>
            <p:ph type="title"/>
          </p:nvPr>
        </p:nvSpPr>
        <p:spPr>
          <a:xfrm>
            <a:off x="831850" y="2609603"/>
            <a:ext cx="10515600" cy="819397"/>
          </a:xfrm>
        </p:spPr>
        <p:txBody>
          <a:bodyPr anchor="t">
            <a:normAutofit/>
          </a:bodyPr>
          <a:lstStyle>
            <a:lvl1pPr>
              <a:defRPr sz="5500">
                <a:solidFill>
                  <a:schemeClr val="bg1"/>
                </a:solidFill>
              </a:defRPr>
            </a:lvl1pPr>
          </a:lstStyle>
          <a:p>
            <a:r>
              <a:rPr lang="en-US"/>
              <a:t>Click to edit Master title style</a:t>
            </a:r>
          </a:p>
        </p:txBody>
      </p:sp>
      <p:sp>
        <p:nvSpPr>
          <p:cNvPr id="9" name="Text Placeholder 2">
            <a:extLst>
              <a:ext uri="{FF2B5EF4-FFF2-40B4-BE49-F238E27FC236}">
                <a16:creationId xmlns:a16="http://schemas.microsoft.com/office/drawing/2014/main" id="{668173B2-180C-2442-AB23-1F3D56096CF6}"/>
              </a:ext>
            </a:extLst>
          </p:cNvPr>
          <p:cNvSpPr>
            <a:spLocks noGrp="1"/>
          </p:cNvSpPr>
          <p:nvPr>
            <p:ph type="body" idx="1"/>
          </p:nvPr>
        </p:nvSpPr>
        <p:spPr>
          <a:xfrm>
            <a:off x="831850" y="3457508"/>
            <a:ext cx="10515600" cy="496976"/>
          </a:xfrm>
        </p:spPr>
        <p:txBody>
          <a:bodyPr>
            <a:normAutofit/>
          </a:bodyPr>
          <a:lstStyle>
            <a:lvl1pPr marL="0" indent="0">
              <a:buNone/>
              <a:defRPr sz="2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84750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517FDA-A121-4B28-8DDF-D450DD471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99B5A-7DCC-4693-81DE-0BE66B97B47C}"/>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7" name="Title 1">
            <a:extLst>
              <a:ext uri="{FF2B5EF4-FFF2-40B4-BE49-F238E27FC236}">
                <a16:creationId xmlns:a16="http://schemas.microsoft.com/office/drawing/2014/main" id="{8D4E7D8D-3CE6-BC4E-BA91-C825C3B79A33}"/>
              </a:ext>
            </a:extLst>
          </p:cNvPr>
          <p:cNvSpPr>
            <a:spLocks noGrp="1"/>
          </p:cNvSpPr>
          <p:nvPr>
            <p:ph type="title"/>
          </p:nvPr>
        </p:nvSpPr>
        <p:spPr>
          <a:xfrm>
            <a:off x="831850" y="2609603"/>
            <a:ext cx="10515600" cy="819397"/>
          </a:xfrm>
        </p:spPr>
        <p:txBody>
          <a:bodyPr anchor="t">
            <a:normAutofit/>
          </a:bodyPr>
          <a:lstStyle>
            <a:lvl1pPr>
              <a:defRPr sz="5500"/>
            </a:lvl1pPr>
          </a:lstStyle>
          <a:p>
            <a:r>
              <a:rPr lang="en-US"/>
              <a:t>Click to edit Master title style</a:t>
            </a:r>
          </a:p>
        </p:txBody>
      </p:sp>
      <p:sp>
        <p:nvSpPr>
          <p:cNvPr id="8" name="Text Placeholder 2">
            <a:extLst>
              <a:ext uri="{FF2B5EF4-FFF2-40B4-BE49-F238E27FC236}">
                <a16:creationId xmlns:a16="http://schemas.microsoft.com/office/drawing/2014/main" id="{19BB5AB9-FC6F-7F4D-885C-DFDA822904D4}"/>
              </a:ext>
            </a:extLst>
          </p:cNvPr>
          <p:cNvSpPr>
            <a:spLocks noGrp="1"/>
          </p:cNvSpPr>
          <p:nvPr>
            <p:ph type="body" idx="1"/>
          </p:nvPr>
        </p:nvSpPr>
        <p:spPr>
          <a:xfrm>
            <a:off x="831850" y="3457508"/>
            <a:ext cx="10515600" cy="496976"/>
          </a:xfrm>
        </p:spPr>
        <p:txBody>
          <a:bodyPr>
            <a:normAutofit/>
          </a:bodyPr>
          <a:lstStyle>
            <a:lvl1pPr marL="0" indent="0">
              <a:buNone/>
              <a:defRPr sz="2600" b="1" i="0">
                <a:solidFill>
                  <a:schemeClr val="tx1"/>
                </a:solidFill>
                <a:latin typeface="Buckeye Sa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80043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AA6A-DE3E-452A-8765-F4A9FE447D22}"/>
              </a:ext>
            </a:extLst>
          </p:cNvPr>
          <p:cNvSpPr>
            <a:spLocks noGrp="1"/>
          </p:cNvSpPr>
          <p:nvPr>
            <p:ph type="title"/>
          </p:nvPr>
        </p:nvSpPr>
        <p:spPr>
          <a:xfrm>
            <a:off x="838200" y="986042"/>
            <a:ext cx="10515600" cy="83885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5092BB6-0EC3-47A0-964A-91B4EAB22C4B}"/>
              </a:ext>
            </a:extLst>
          </p:cNvPr>
          <p:cNvSpPr>
            <a:spLocks noGrp="1"/>
          </p:cNvSpPr>
          <p:nvPr>
            <p:ph idx="1"/>
          </p:nvPr>
        </p:nvSpPr>
        <p:spPr>
          <a:xfrm>
            <a:off x="838200" y="2161509"/>
            <a:ext cx="10515600" cy="4015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507D5D7-B1FE-44D4-9552-B7681E39C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99665-9022-4763-9F34-BC62AC635B9F}"/>
              </a:ext>
            </a:extLst>
          </p:cNvPr>
          <p:cNvSpPr>
            <a:spLocks noGrp="1"/>
          </p:cNvSpPr>
          <p:nvPr>
            <p:ph type="sldNum" sz="quarter" idx="12"/>
          </p:nvPr>
        </p:nvSpPr>
        <p:spPr/>
        <p:txBody>
          <a:bodyPr/>
          <a:lstStyle/>
          <a:p>
            <a:fld id="{DFA4CD3D-26C8-47FF-8D13-9B32BAAB4735}" type="slidenum">
              <a:rPr lang="en-US" smtClean="0"/>
              <a:t>‹#›</a:t>
            </a:fld>
            <a:endParaRPr lang="en-US"/>
          </a:p>
        </p:txBody>
      </p:sp>
      <p:cxnSp>
        <p:nvCxnSpPr>
          <p:cNvPr id="7" name="Straight Connector 6">
            <a:extLst>
              <a:ext uri="{FF2B5EF4-FFF2-40B4-BE49-F238E27FC236}">
                <a16:creationId xmlns:a16="http://schemas.microsoft.com/office/drawing/2014/main" id="{07748A89-EDD3-4E47-AFE7-62C61C34960B}"/>
              </a:ext>
            </a:extLst>
          </p:cNvPr>
          <p:cNvCxnSpPr>
            <a:cxnSpLocks/>
          </p:cNvCxnSpPr>
          <p:nvPr userDrawn="1"/>
        </p:nvCxnSpPr>
        <p:spPr>
          <a:xfrm>
            <a:off x="838200" y="801837"/>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4504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110778-4DA8-45B3-97ED-ECBE5C60858E}"/>
              </a:ext>
            </a:extLst>
          </p:cNvPr>
          <p:cNvSpPr>
            <a:spLocks noGrp="1"/>
          </p:cNvSpPr>
          <p:nvPr>
            <p:ph type="body" idx="1"/>
          </p:nvPr>
        </p:nvSpPr>
        <p:spPr>
          <a:xfrm>
            <a:off x="839788" y="1883038"/>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6339C-BF56-4C01-9057-10C1041C7837}"/>
              </a:ext>
            </a:extLst>
          </p:cNvPr>
          <p:cNvSpPr>
            <a:spLocks noGrp="1"/>
          </p:cNvSpPr>
          <p:nvPr>
            <p:ph sz="half" idx="2"/>
          </p:nvPr>
        </p:nvSpPr>
        <p:spPr>
          <a:xfrm>
            <a:off x="839788" y="2706950"/>
            <a:ext cx="3200400" cy="306072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10" name="Text Placeholder 4">
            <a:extLst>
              <a:ext uri="{FF2B5EF4-FFF2-40B4-BE49-F238E27FC236}">
                <a16:creationId xmlns:a16="http://schemas.microsoft.com/office/drawing/2014/main" id="{44800EDF-F600-4ABA-9A26-740C4D40C653}"/>
              </a:ext>
            </a:extLst>
          </p:cNvPr>
          <p:cNvSpPr>
            <a:spLocks noGrp="1"/>
          </p:cNvSpPr>
          <p:nvPr>
            <p:ph type="body" sz="quarter" idx="13"/>
          </p:nvPr>
        </p:nvSpPr>
        <p:spPr>
          <a:xfrm>
            <a:off x="8151812" y="1883038"/>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5DC47ED-65AF-468C-B064-C602467FDF9F}"/>
              </a:ext>
            </a:extLst>
          </p:cNvPr>
          <p:cNvSpPr>
            <a:spLocks noGrp="1"/>
          </p:cNvSpPr>
          <p:nvPr>
            <p:ph sz="quarter" idx="14"/>
          </p:nvPr>
        </p:nvSpPr>
        <p:spPr>
          <a:xfrm>
            <a:off x="8151812" y="2706950"/>
            <a:ext cx="3200400" cy="306072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1A0CF29B-96BC-43D9-8AB6-6FADA9A92878}"/>
              </a:ext>
            </a:extLst>
          </p:cNvPr>
          <p:cNvSpPr>
            <a:spLocks noGrp="1"/>
          </p:cNvSpPr>
          <p:nvPr>
            <p:ph type="body" sz="quarter" idx="15"/>
          </p:nvPr>
        </p:nvSpPr>
        <p:spPr>
          <a:xfrm>
            <a:off x="4475124" y="1894991"/>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F19B7547-6851-4E06-A147-72DEB3E25657}"/>
              </a:ext>
            </a:extLst>
          </p:cNvPr>
          <p:cNvSpPr>
            <a:spLocks noGrp="1"/>
          </p:cNvSpPr>
          <p:nvPr>
            <p:ph sz="quarter" idx="16"/>
          </p:nvPr>
        </p:nvSpPr>
        <p:spPr>
          <a:xfrm>
            <a:off x="4475124" y="2718903"/>
            <a:ext cx="3200400" cy="306072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6240F89D-2F52-4A06-A26B-F81A4CCA049C}"/>
              </a:ext>
            </a:extLst>
          </p:cNvPr>
          <p:cNvCxnSpPr>
            <a:cxnSpLocks/>
          </p:cNvCxnSpPr>
          <p:nvPr userDrawn="1"/>
        </p:nvCxnSpPr>
        <p:spPr>
          <a:xfrm flipV="1">
            <a:off x="4246764" y="2377658"/>
            <a:ext cx="0" cy="34019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615C9D-EE6C-4B25-8C7B-BD41495EDEDC}"/>
              </a:ext>
            </a:extLst>
          </p:cNvPr>
          <p:cNvCxnSpPr>
            <a:cxnSpLocks/>
          </p:cNvCxnSpPr>
          <p:nvPr userDrawn="1"/>
        </p:nvCxnSpPr>
        <p:spPr>
          <a:xfrm flipV="1">
            <a:off x="7915362" y="2377658"/>
            <a:ext cx="0" cy="34019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670F325A-C820-6347-A10B-9DD63E3B7F2B}"/>
              </a:ext>
            </a:extLst>
          </p:cNvPr>
          <p:cNvSpPr>
            <a:spLocks noGrp="1"/>
          </p:cNvSpPr>
          <p:nvPr>
            <p:ph type="title"/>
          </p:nvPr>
        </p:nvSpPr>
        <p:spPr>
          <a:xfrm>
            <a:off x="838200" y="986042"/>
            <a:ext cx="10515600" cy="838854"/>
          </a:xfrm>
        </p:spPr>
        <p:txBody>
          <a:bodyPr anchor="t"/>
          <a:lstStyle/>
          <a:p>
            <a:r>
              <a:rPr lang="en-US"/>
              <a:t>Click to edit Master title style</a:t>
            </a:r>
          </a:p>
        </p:txBody>
      </p:sp>
      <p:cxnSp>
        <p:nvCxnSpPr>
          <p:cNvPr id="17" name="Straight Connector 16">
            <a:extLst>
              <a:ext uri="{FF2B5EF4-FFF2-40B4-BE49-F238E27FC236}">
                <a16:creationId xmlns:a16="http://schemas.microsoft.com/office/drawing/2014/main" id="{74D95B3B-5BE2-F245-A653-7ABF52BA55BB}"/>
              </a:ext>
            </a:extLst>
          </p:cNvPr>
          <p:cNvCxnSpPr>
            <a:cxnSpLocks/>
          </p:cNvCxnSpPr>
          <p:nvPr userDrawn="1"/>
        </p:nvCxnSpPr>
        <p:spPr>
          <a:xfrm>
            <a:off x="838200" y="801837"/>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283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cons wit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CF42-CFB0-4813-AFA8-72E0DF893747}"/>
              </a:ext>
            </a:extLst>
          </p:cNvPr>
          <p:cNvSpPr>
            <a:spLocks noGrp="1"/>
          </p:cNvSpPr>
          <p:nvPr>
            <p:ph type="title"/>
          </p:nvPr>
        </p:nvSpPr>
        <p:spPr>
          <a:xfrm>
            <a:off x="839789" y="2332273"/>
            <a:ext cx="3637944" cy="1325563"/>
          </a:xfrm>
        </p:spPr>
        <p:txBody>
          <a:bodyPr anchor="t"/>
          <a:lstStyle/>
          <a:p>
            <a:r>
              <a:rPr lang="en-US"/>
              <a:t>Click to edit Master title style</a:t>
            </a:r>
          </a:p>
        </p:txBody>
      </p:sp>
      <p:sp>
        <p:nvSpPr>
          <p:cNvPr id="4" name="Content Placeholder 3">
            <a:extLst>
              <a:ext uri="{FF2B5EF4-FFF2-40B4-BE49-F238E27FC236}">
                <a16:creationId xmlns:a16="http://schemas.microsoft.com/office/drawing/2014/main" id="{2896339C-BF56-4C01-9057-10C1041C7837}"/>
              </a:ext>
            </a:extLst>
          </p:cNvPr>
          <p:cNvSpPr>
            <a:spLocks noGrp="1"/>
          </p:cNvSpPr>
          <p:nvPr>
            <p:ph sz="half" idx="2"/>
          </p:nvPr>
        </p:nvSpPr>
        <p:spPr>
          <a:xfrm>
            <a:off x="839789" y="3761295"/>
            <a:ext cx="3637944" cy="1055802"/>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cxnSp>
        <p:nvCxnSpPr>
          <p:cNvPr id="11" name="Straight Connector 10">
            <a:extLst>
              <a:ext uri="{FF2B5EF4-FFF2-40B4-BE49-F238E27FC236}">
                <a16:creationId xmlns:a16="http://schemas.microsoft.com/office/drawing/2014/main" id="{5F33B443-BC15-456F-A843-6F23BCE2348A}"/>
              </a:ext>
            </a:extLst>
          </p:cNvPr>
          <p:cNvCxnSpPr>
            <a:cxnSpLocks/>
          </p:cNvCxnSpPr>
          <p:nvPr userDrawn="1"/>
        </p:nvCxnSpPr>
        <p:spPr>
          <a:xfrm>
            <a:off x="839789" y="2060409"/>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233CD8-5E31-4581-814D-DA09D49C1F86}"/>
              </a:ext>
            </a:extLst>
          </p:cNvPr>
          <p:cNvCxnSpPr>
            <a:cxnSpLocks/>
          </p:cNvCxnSpPr>
          <p:nvPr userDrawn="1"/>
        </p:nvCxnSpPr>
        <p:spPr>
          <a:xfrm flipV="1">
            <a:off x="4982055" y="1355651"/>
            <a:ext cx="0" cy="47057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FE19BD27-A5AE-4AED-A944-00ED745F24F8}"/>
              </a:ext>
            </a:extLst>
          </p:cNvPr>
          <p:cNvSpPr>
            <a:spLocks noGrp="1"/>
          </p:cNvSpPr>
          <p:nvPr>
            <p:ph type="pic" sz="quarter" idx="13"/>
          </p:nvPr>
        </p:nvSpPr>
        <p:spPr>
          <a:xfrm>
            <a:off x="5495829" y="1186651"/>
            <a:ext cx="914400" cy="914400"/>
          </a:xfrm>
        </p:spPr>
        <p:txBody>
          <a:bodyPr/>
          <a:lstStyle/>
          <a:p>
            <a:endParaRPr lang="en-US"/>
          </a:p>
        </p:txBody>
      </p:sp>
      <p:sp>
        <p:nvSpPr>
          <p:cNvPr id="15" name="Text Placeholder 4">
            <a:extLst>
              <a:ext uri="{FF2B5EF4-FFF2-40B4-BE49-F238E27FC236}">
                <a16:creationId xmlns:a16="http://schemas.microsoft.com/office/drawing/2014/main" id="{5B9DF506-FA73-4B69-BFF8-9508CCD1B341}"/>
              </a:ext>
            </a:extLst>
          </p:cNvPr>
          <p:cNvSpPr>
            <a:spLocks noGrp="1"/>
          </p:cNvSpPr>
          <p:nvPr>
            <p:ph type="body" sz="quarter" idx="16" hasCustomPrompt="1"/>
          </p:nvPr>
        </p:nvSpPr>
        <p:spPr>
          <a:xfrm>
            <a:off x="6561823" y="1197473"/>
            <a:ext cx="4524097"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D3C25E06-F692-49FF-AE8E-D1AB6FF3AAB9}"/>
              </a:ext>
            </a:extLst>
          </p:cNvPr>
          <p:cNvSpPr>
            <a:spLocks noGrp="1"/>
          </p:cNvSpPr>
          <p:nvPr>
            <p:ph sz="half" idx="19"/>
          </p:nvPr>
        </p:nvSpPr>
        <p:spPr>
          <a:xfrm>
            <a:off x="6561816" y="1494459"/>
            <a:ext cx="4524097" cy="7547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a:p>
            <a:pPr lvl="4"/>
            <a:endParaRPr lang="en-US"/>
          </a:p>
        </p:txBody>
      </p:sp>
      <p:sp>
        <p:nvSpPr>
          <p:cNvPr id="19" name="Picture Placeholder 4">
            <a:extLst>
              <a:ext uri="{FF2B5EF4-FFF2-40B4-BE49-F238E27FC236}">
                <a16:creationId xmlns:a16="http://schemas.microsoft.com/office/drawing/2014/main" id="{3B784B6F-C536-4BE2-9F68-EFD22C48A77E}"/>
              </a:ext>
            </a:extLst>
          </p:cNvPr>
          <p:cNvSpPr>
            <a:spLocks noGrp="1"/>
          </p:cNvSpPr>
          <p:nvPr>
            <p:ph type="pic" sz="quarter" idx="20"/>
          </p:nvPr>
        </p:nvSpPr>
        <p:spPr>
          <a:xfrm>
            <a:off x="5495822" y="2625206"/>
            <a:ext cx="914400" cy="914400"/>
          </a:xfrm>
        </p:spPr>
        <p:txBody>
          <a:bodyPr/>
          <a:lstStyle/>
          <a:p>
            <a:endParaRPr lang="en-US"/>
          </a:p>
        </p:txBody>
      </p:sp>
      <p:sp>
        <p:nvSpPr>
          <p:cNvPr id="20" name="Text Placeholder 4">
            <a:extLst>
              <a:ext uri="{FF2B5EF4-FFF2-40B4-BE49-F238E27FC236}">
                <a16:creationId xmlns:a16="http://schemas.microsoft.com/office/drawing/2014/main" id="{98CA5EED-CA8D-41CE-A9A2-2D0FD1FFEA2F}"/>
              </a:ext>
            </a:extLst>
          </p:cNvPr>
          <p:cNvSpPr>
            <a:spLocks noGrp="1"/>
          </p:cNvSpPr>
          <p:nvPr>
            <p:ph type="body" sz="quarter" idx="21" hasCustomPrompt="1"/>
          </p:nvPr>
        </p:nvSpPr>
        <p:spPr>
          <a:xfrm>
            <a:off x="6561816" y="2636028"/>
            <a:ext cx="4524097"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3">
            <a:extLst>
              <a:ext uri="{FF2B5EF4-FFF2-40B4-BE49-F238E27FC236}">
                <a16:creationId xmlns:a16="http://schemas.microsoft.com/office/drawing/2014/main" id="{6A62EE4C-12CF-4CD9-A03E-75610F65D462}"/>
              </a:ext>
            </a:extLst>
          </p:cNvPr>
          <p:cNvSpPr>
            <a:spLocks noGrp="1"/>
          </p:cNvSpPr>
          <p:nvPr>
            <p:ph sz="half" idx="22"/>
          </p:nvPr>
        </p:nvSpPr>
        <p:spPr>
          <a:xfrm>
            <a:off x="6561809" y="2933014"/>
            <a:ext cx="4524097" cy="7547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a:p>
            <a:pPr lvl="4"/>
            <a:endParaRPr lang="en-US"/>
          </a:p>
        </p:txBody>
      </p:sp>
      <p:sp>
        <p:nvSpPr>
          <p:cNvPr id="22" name="Picture Placeholder 4">
            <a:extLst>
              <a:ext uri="{FF2B5EF4-FFF2-40B4-BE49-F238E27FC236}">
                <a16:creationId xmlns:a16="http://schemas.microsoft.com/office/drawing/2014/main" id="{1EDC020B-92DF-44EE-8F61-D1F571593823}"/>
              </a:ext>
            </a:extLst>
          </p:cNvPr>
          <p:cNvSpPr>
            <a:spLocks noGrp="1"/>
          </p:cNvSpPr>
          <p:nvPr>
            <p:ph type="pic" sz="quarter" idx="23"/>
          </p:nvPr>
        </p:nvSpPr>
        <p:spPr>
          <a:xfrm>
            <a:off x="5495822" y="3984098"/>
            <a:ext cx="914400" cy="914400"/>
          </a:xfrm>
        </p:spPr>
        <p:txBody>
          <a:bodyPr/>
          <a:lstStyle/>
          <a:p>
            <a:endParaRPr lang="en-US"/>
          </a:p>
        </p:txBody>
      </p:sp>
      <p:sp>
        <p:nvSpPr>
          <p:cNvPr id="23" name="Text Placeholder 4">
            <a:extLst>
              <a:ext uri="{FF2B5EF4-FFF2-40B4-BE49-F238E27FC236}">
                <a16:creationId xmlns:a16="http://schemas.microsoft.com/office/drawing/2014/main" id="{6EC31054-F323-447E-A250-00C70D033246}"/>
              </a:ext>
            </a:extLst>
          </p:cNvPr>
          <p:cNvSpPr>
            <a:spLocks noGrp="1"/>
          </p:cNvSpPr>
          <p:nvPr>
            <p:ph type="body" sz="quarter" idx="24" hasCustomPrompt="1"/>
          </p:nvPr>
        </p:nvSpPr>
        <p:spPr>
          <a:xfrm>
            <a:off x="6561816" y="3994920"/>
            <a:ext cx="4524097"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3">
            <a:extLst>
              <a:ext uri="{FF2B5EF4-FFF2-40B4-BE49-F238E27FC236}">
                <a16:creationId xmlns:a16="http://schemas.microsoft.com/office/drawing/2014/main" id="{2A0E534F-F82F-491F-A155-625F7F13DD81}"/>
              </a:ext>
            </a:extLst>
          </p:cNvPr>
          <p:cNvSpPr>
            <a:spLocks noGrp="1"/>
          </p:cNvSpPr>
          <p:nvPr>
            <p:ph sz="half" idx="25"/>
          </p:nvPr>
        </p:nvSpPr>
        <p:spPr>
          <a:xfrm>
            <a:off x="6561809" y="4291906"/>
            <a:ext cx="4524097" cy="7547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a:p>
            <a:pPr lvl="4"/>
            <a:endParaRPr lang="en-US"/>
          </a:p>
        </p:txBody>
      </p:sp>
    </p:spTree>
    <p:extLst>
      <p:ext uri="{BB962C8B-B14F-4D97-AF65-F5344CB8AC3E}">
        <p14:creationId xmlns:p14="http://schemas.microsoft.com/office/powerpoint/2010/main" val="3315630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istics with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07D5D7-B1FE-44D4-9552-B7681E39C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99665-9022-4763-9F34-BC62AC635B9F}"/>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8" name="Text Placeholder 7">
            <a:extLst>
              <a:ext uri="{FF2B5EF4-FFF2-40B4-BE49-F238E27FC236}">
                <a16:creationId xmlns:a16="http://schemas.microsoft.com/office/drawing/2014/main" id="{95C1AF12-65D7-4CCC-B876-272178DEF7BB}"/>
              </a:ext>
            </a:extLst>
          </p:cNvPr>
          <p:cNvSpPr>
            <a:spLocks noGrp="1"/>
          </p:cNvSpPr>
          <p:nvPr>
            <p:ph type="body" sz="quarter" idx="13" hasCustomPrompt="1"/>
          </p:nvPr>
        </p:nvSpPr>
        <p:spPr>
          <a:xfrm>
            <a:off x="815975" y="2178050"/>
            <a:ext cx="3200400" cy="1555750"/>
          </a:xfrm>
        </p:spPr>
        <p:txBody>
          <a:bodyPr anchor="ctr" anchorCtr="0">
            <a:noAutofit/>
          </a:bodyPr>
          <a:lstStyle>
            <a:lvl1pPr marL="0" indent="0" algn="ctr">
              <a:buNone/>
              <a:defRPr sz="7500">
                <a:latin typeface="+mj-lt"/>
              </a:defRPr>
            </a:lvl1pPr>
          </a:lstStyle>
          <a:p>
            <a:pPr lvl="0"/>
            <a:r>
              <a:rPr lang="en-US"/>
              <a:t>00</a:t>
            </a:r>
          </a:p>
        </p:txBody>
      </p:sp>
      <p:cxnSp>
        <p:nvCxnSpPr>
          <p:cNvPr id="11" name="Straight Connector 10">
            <a:extLst>
              <a:ext uri="{FF2B5EF4-FFF2-40B4-BE49-F238E27FC236}">
                <a16:creationId xmlns:a16="http://schemas.microsoft.com/office/drawing/2014/main" id="{F978A9C5-0FEF-4CDF-8E0D-77B2B3787EB1}"/>
              </a:ext>
            </a:extLst>
          </p:cNvPr>
          <p:cNvCxnSpPr>
            <a:cxnSpLocks/>
          </p:cNvCxnSpPr>
          <p:nvPr userDrawn="1"/>
        </p:nvCxnSpPr>
        <p:spPr>
          <a:xfrm>
            <a:off x="2117969" y="3771508"/>
            <a:ext cx="548640" cy="0"/>
          </a:xfrm>
          <a:prstGeom prst="line">
            <a:avLst/>
          </a:prstGeom>
          <a:ln w="79375">
            <a:solidFill>
              <a:srgbClr val="BA0C2F"/>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A31E8251-4870-40ED-8F84-F3F4065F8BED}"/>
              </a:ext>
            </a:extLst>
          </p:cNvPr>
          <p:cNvSpPr>
            <a:spLocks noGrp="1"/>
          </p:cNvSpPr>
          <p:nvPr>
            <p:ph type="body" sz="quarter" idx="21" hasCustomPrompt="1"/>
          </p:nvPr>
        </p:nvSpPr>
        <p:spPr>
          <a:xfrm>
            <a:off x="815983" y="4133426"/>
            <a:ext cx="3200400" cy="296986"/>
          </a:xfrm>
        </p:spPr>
        <p:txBody>
          <a:bodyPr anchor="b">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a:extLst>
              <a:ext uri="{FF2B5EF4-FFF2-40B4-BE49-F238E27FC236}">
                <a16:creationId xmlns:a16="http://schemas.microsoft.com/office/drawing/2014/main" id="{C921F103-A52D-4BF8-A426-261D45BC06E9}"/>
              </a:ext>
            </a:extLst>
          </p:cNvPr>
          <p:cNvSpPr>
            <a:spLocks noGrp="1"/>
          </p:cNvSpPr>
          <p:nvPr>
            <p:ph sz="half" idx="22"/>
          </p:nvPr>
        </p:nvSpPr>
        <p:spPr>
          <a:xfrm>
            <a:off x="815976" y="4430412"/>
            <a:ext cx="3200400" cy="754756"/>
          </a:xfrm>
        </p:spPr>
        <p:txBody>
          <a:bodyPr>
            <a:noAutofit/>
          </a:bodyPr>
          <a:lstStyle>
            <a:lvl1pPr marL="0" indent="0" algn="ctr">
              <a:buNone/>
              <a:defRPr sz="1600"/>
            </a:lvl1pPr>
            <a:lvl2pPr marL="457200" indent="0">
              <a:buNone/>
              <a:defRPr sz="1400"/>
            </a:lvl2pPr>
            <a:lvl3pPr marL="914400" indent="0">
              <a:buNone/>
              <a:defRPr sz="1200"/>
            </a:lvl3pPr>
            <a:lvl4pPr marL="1371600" indent="0">
              <a:buNone/>
              <a:defRPr sz="1100"/>
            </a:lvl4pPr>
            <a:lvl5pPr marL="1828800" indent="0" algn="ctr">
              <a:buNone/>
              <a:defRPr sz="1100"/>
            </a:lvl5pPr>
          </a:lstStyle>
          <a:p>
            <a:pPr lvl="0"/>
            <a:r>
              <a:rPr lang="en-US"/>
              <a:t>Click to edit Master text styles</a:t>
            </a:r>
          </a:p>
          <a:p>
            <a:pPr lvl="4"/>
            <a:endParaRPr lang="en-US"/>
          </a:p>
        </p:txBody>
      </p:sp>
      <p:sp>
        <p:nvSpPr>
          <p:cNvPr id="17" name="Text Placeholder 7">
            <a:extLst>
              <a:ext uri="{FF2B5EF4-FFF2-40B4-BE49-F238E27FC236}">
                <a16:creationId xmlns:a16="http://schemas.microsoft.com/office/drawing/2014/main" id="{47B445D7-04D9-4518-A91A-395D959AA54D}"/>
              </a:ext>
            </a:extLst>
          </p:cNvPr>
          <p:cNvSpPr>
            <a:spLocks noGrp="1"/>
          </p:cNvSpPr>
          <p:nvPr>
            <p:ph type="body" sz="quarter" idx="23" hasCustomPrompt="1"/>
          </p:nvPr>
        </p:nvSpPr>
        <p:spPr>
          <a:xfrm>
            <a:off x="4362024" y="2178050"/>
            <a:ext cx="3200400" cy="1555750"/>
          </a:xfrm>
        </p:spPr>
        <p:txBody>
          <a:bodyPr anchor="ctr" anchorCtr="0">
            <a:noAutofit/>
          </a:bodyPr>
          <a:lstStyle>
            <a:lvl1pPr marL="0" indent="0" algn="ctr">
              <a:buNone/>
              <a:defRPr sz="7500">
                <a:latin typeface="+mj-lt"/>
              </a:defRPr>
            </a:lvl1pPr>
          </a:lstStyle>
          <a:p>
            <a:pPr lvl="0"/>
            <a:r>
              <a:rPr lang="en-US"/>
              <a:t>00</a:t>
            </a:r>
          </a:p>
        </p:txBody>
      </p:sp>
      <p:cxnSp>
        <p:nvCxnSpPr>
          <p:cNvPr id="18" name="Straight Connector 17">
            <a:extLst>
              <a:ext uri="{FF2B5EF4-FFF2-40B4-BE49-F238E27FC236}">
                <a16:creationId xmlns:a16="http://schemas.microsoft.com/office/drawing/2014/main" id="{5F2A72AE-B0BA-451A-A298-6F08D46BE149}"/>
              </a:ext>
            </a:extLst>
          </p:cNvPr>
          <p:cNvCxnSpPr>
            <a:cxnSpLocks/>
          </p:cNvCxnSpPr>
          <p:nvPr userDrawn="1"/>
        </p:nvCxnSpPr>
        <p:spPr>
          <a:xfrm>
            <a:off x="5720579" y="3771508"/>
            <a:ext cx="548640" cy="0"/>
          </a:xfrm>
          <a:prstGeom prst="line">
            <a:avLst/>
          </a:prstGeom>
          <a:ln w="79375">
            <a:solidFill>
              <a:srgbClr val="BA0C2F"/>
            </a:solidFill>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544B66B5-8A11-414B-BD6A-3CA8D49CDAC9}"/>
              </a:ext>
            </a:extLst>
          </p:cNvPr>
          <p:cNvSpPr>
            <a:spLocks noGrp="1"/>
          </p:cNvSpPr>
          <p:nvPr>
            <p:ph type="body" sz="quarter" idx="24" hasCustomPrompt="1"/>
          </p:nvPr>
        </p:nvSpPr>
        <p:spPr>
          <a:xfrm>
            <a:off x="4362032" y="4133426"/>
            <a:ext cx="3200400" cy="296986"/>
          </a:xfrm>
        </p:spPr>
        <p:txBody>
          <a:bodyPr anchor="b">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9B83ED64-7985-4721-920B-54BC42A5E1D7}"/>
              </a:ext>
            </a:extLst>
          </p:cNvPr>
          <p:cNvSpPr>
            <a:spLocks noGrp="1"/>
          </p:cNvSpPr>
          <p:nvPr>
            <p:ph sz="half" idx="25"/>
          </p:nvPr>
        </p:nvSpPr>
        <p:spPr>
          <a:xfrm>
            <a:off x="4362025" y="4430412"/>
            <a:ext cx="3200400" cy="754756"/>
          </a:xfrm>
        </p:spPr>
        <p:txBody>
          <a:bodyPr>
            <a:noAutofit/>
          </a:bodyPr>
          <a:lstStyle>
            <a:lvl1pPr marL="0" indent="0" algn="ctr">
              <a:buNone/>
              <a:defRPr sz="1600"/>
            </a:lvl1pPr>
            <a:lvl2pPr marL="457200" indent="0">
              <a:buNone/>
              <a:defRPr sz="1400"/>
            </a:lvl2pPr>
            <a:lvl3pPr marL="914400" indent="0">
              <a:buNone/>
              <a:defRPr sz="1200"/>
            </a:lvl3pPr>
            <a:lvl4pPr marL="1371600" indent="0">
              <a:buNone/>
              <a:defRPr sz="1100"/>
            </a:lvl4pPr>
            <a:lvl5pPr marL="1828800" indent="0" algn="ctr">
              <a:buNone/>
              <a:defRPr sz="1100"/>
            </a:lvl5pPr>
          </a:lstStyle>
          <a:p>
            <a:pPr lvl="0"/>
            <a:r>
              <a:rPr lang="en-US"/>
              <a:t>Click to edit Master text styles</a:t>
            </a:r>
          </a:p>
          <a:p>
            <a:pPr lvl="4"/>
            <a:endParaRPr lang="en-US"/>
          </a:p>
        </p:txBody>
      </p:sp>
      <p:sp>
        <p:nvSpPr>
          <p:cNvPr id="21" name="Text Placeholder 7">
            <a:extLst>
              <a:ext uri="{FF2B5EF4-FFF2-40B4-BE49-F238E27FC236}">
                <a16:creationId xmlns:a16="http://schemas.microsoft.com/office/drawing/2014/main" id="{48CFB95A-0D9D-453A-9CB2-BF05EF3E7A0C}"/>
              </a:ext>
            </a:extLst>
          </p:cNvPr>
          <p:cNvSpPr>
            <a:spLocks noGrp="1"/>
          </p:cNvSpPr>
          <p:nvPr>
            <p:ph type="body" sz="quarter" idx="26" hasCustomPrompt="1"/>
          </p:nvPr>
        </p:nvSpPr>
        <p:spPr>
          <a:xfrm>
            <a:off x="7908066" y="2178050"/>
            <a:ext cx="3200400" cy="1555750"/>
          </a:xfrm>
        </p:spPr>
        <p:txBody>
          <a:bodyPr anchor="ctr" anchorCtr="0">
            <a:noAutofit/>
          </a:bodyPr>
          <a:lstStyle>
            <a:lvl1pPr marL="0" indent="0" algn="ctr">
              <a:buNone/>
              <a:defRPr sz="7500">
                <a:latin typeface="+mj-lt"/>
              </a:defRPr>
            </a:lvl1pPr>
          </a:lstStyle>
          <a:p>
            <a:pPr lvl="0"/>
            <a:r>
              <a:rPr lang="en-US"/>
              <a:t>00</a:t>
            </a:r>
          </a:p>
        </p:txBody>
      </p:sp>
      <p:cxnSp>
        <p:nvCxnSpPr>
          <p:cNvPr id="22" name="Straight Connector 21">
            <a:extLst>
              <a:ext uri="{FF2B5EF4-FFF2-40B4-BE49-F238E27FC236}">
                <a16:creationId xmlns:a16="http://schemas.microsoft.com/office/drawing/2014/main" id="{6F95B02B-287E-4902-9AF6-04C885FA6DD1}"/>
              </a:ext>
            </a:extLst>
          </p:cNvPr>
          <p:cNvCxnSpPr>
            <a:cxnSpLocks/>
          </p:cNvCxnSpPr>
          <p:nvPr userDrawn="1"/>
        </p:nvCxnSpPr>
        <p:spPr>
          <a:xfrm>
            <a:off x="9276048" y="3771508"/>
            <a:ext cx="548640" cy="0"/>
          </a:xfrm>
          <a:prstGeom prst="line">
            <a:avLst/>
          </a:prstGeom>
          <a:ln w="79375">
            <a:solidFill>
              <a:srgbClr val="BA0C2F"/>
            </a:solidFill>
          </a:ln>
        </p:spPr>
        <p:style>
          <a:lnRef idx="1">
            <a:schemeClr val="accent1"/>
          </a:lnRef>
          <a:fillRef idx="0">
            <a:schemeClr val="accent1"/>
          </a:fillRef>
          <a:effectRef idx="0">
            <a:schemeClr val="accent1"/>
          </a:effectRef>
          <a:fontRef idx="minor">
            <a:schemeClr val="tx1"/>
          </a:fontRef>
        </p:style>
      </p:cxnSp>
      <p:sp>
        <p:nvSpPr>
          <p:cNvPr id="23" name="Text Placeholder 4">
            <a:extLst>
              <a:ext uri="{FF2B5EF4-FFF2-40B4-BE49-F238E27FC236}">
                <a16:creationId xmlns:a16="http://schemas.microsoft.com/office/drawing/2014/main" id="{D79EC675-E9A3-4C03-B61F-A49031FA5008}"/>
              </a:ext>
            </a:extLst>
          </p:cNvPr>
          <p:cNvSpPr>
            <a:spLocks noGrp="1"/>
          </p:cNvSpPr>
          <p:nvPr>
            <p:ph type="body" sz="quarter" idx="27" hasCustomPrompt="1"/>
          </p:nvPr>
        </p:nvSpPr>
        <p:spPr>
          <a:xfrm>
            <a:off x="7908074" y="4133426"/>
            <a:ext cx="3200400" cy="296986"/>
          </a:xfrm>
        </p:spPr>
        <p:txBody>
          <a:bodyPr anchor="b">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3">
            <a:extLst>
              <a:ext uri="{FF2B5EF4-FFF2-40B4-BE49-F238E27FC236}">
                <a16:creationId xmlns:a16="http://schemas.microsoft.com/office/drawing/2014/main" id="{B8429F79-518E-407C-8FF2-83D7C7D801FD}"/>
              </a:ext>
            </a:extLst>
          </p:cNvPr>
          <p:cNvSpPr>
            <a:spLocks noGrp="1"/>
          </p:cNvSpPr>
          <p:nvPr>
            <p:ph sz="half" idx="28"/>
          </p:nvPr>
        </p:nvSpPr>
        <p:spPr>
          <a:xfrm>
            <a:off x="7908067" y="4430412"/>
            <a:ext cx="3200400" cy="754756"/>
          </a:xfrm>
        </p:spPr>
        <p:txBody>
          <a:bodyPr>
            <a:noAutofit/>
          </a:bodyPr>
          <a:lstStyle>
            <a:lvl1pPr marL="0" indent="0" algn="ctr">
              <a:buNone/>
              <a:defRPr sz="1600"/>
            </a:lvl1pPr>
            <a:lvl2pPr marL="457200" indent="0">
              <a:buNone/>
              <a:defRPr sz="1400"/>
            </a:lvl2pPr>
            <a:lvl3pPr marL="914400" indent="0">
              <a:buNone/>
              <a:defRPr sz="1200"/>
            </a:lvl3pPr>
            <a:lvl4pPr marL="1371600" indent="0">
              <a:buNone/>
              <a:defRPr sz="1100"/>
            </a:lvl4pPr>
            <a:lvl5pPr marL="1828800" indent="0" algn="ctr">
              <a:buNone/>
              <a:defRPr sz="1100"/>
            </a:lvl5pPr>
          </a:lstStyle>
          <a:p>
            <a:pPr lvl="0"/>
            <a:r>
              <a:rPr lang="en-US"/>
              <a:t>Click to edit Master text styles</a:t>
            </a:r>
          </a:p>
          <a:p>
            <a:pPr lvl="4"/>
            <a:endParaRPr lang="en-US"/>
          </a:p>
        </p:txBody>
      </p:sp>
      <p:sp>
        <p:nvSpPr>
          <p:cNvPr id="25" name="Title 1">
            <a:extLst>
              <a:ext uri="{FF2B5EF4-FFF2-40B4-BE49-F238E27FC236}">
                <a16:creationId xmlns:a16="http://schemas.microsoft.com/office/drawing/2014/main" id="{784EC54A-1238-054A-B123-4E089148A05A}"/>
              </a:ext>
            </a:extLst>
          </p:cNvPr>
          <p:cNvSpPr>
            <a:spLocks noGrp="1"/>
          </p:cNvSpPr>
          <p:nvPr>
            <p:ph type="title"/>
          </p:nvPr>
        </p:nvSpPr>
        <p:spPr>
          <a:xfrm>
            <a:off x="838200" y="986042"/>
            <a:ext cx="10515600" cy="838854"/>
          </a:xfrm>
        </p:spPr>
        <p:txBody>
          <a:bodyPr anchor="t"/>
          <a:lstStyle/>
          <a:p>
            <a:r>
              <a:rPr lang="en-US"/>
              <a:t>Click to edit Master title style</a:t>
            </a:r>
          </a:p>
        </p:txBody>
      </p:sp>
      <p:cxnSp>
        <p:nvCxnSpPr>
          <p:cNvPr id="26" name="Straight Connector 25">
            <a:extLst>
              <a:ext uri="{FF2B5EF4-FFF2-40B4-BE49-F238E27FC236}">
                <a16:creationId xmlns:a16="http://schemas.microsoft.com/office/drawing/2014/main" id="{2FB88219-839E-554B-B72F-F7177AF5404C}"/>
              </a:ext>
            </a:extLst>
          </p:cNvPr>
          <p:cNvCxnSpPr>
            <a:cxnSpLocks/>
          </p:cNvCxnSpPr>
          <p:nvPr userDrawn="1"/>
        </p:nvCxnSpPr>
        <p:spPr>
          <a:xfrm>
            <a:off x="838200" y="801837"/>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97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s and Figure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CF42-CFB0-4813-AFA8-72E0DF893747}"/>
              </a:ext>
            </a:extLst>
          </p:cNvPr>
          <p:cNvSpPr>
            <a:spLocks noGrp="1"/>
          </p:cNvSpPr>
          <p:nvPr>
            <p:ph type="title"/>
          </p:nvPr>
        </p:nvSpPr>
        <p:spPr>
          <a:xfrm>
            <a:off x="839789" y="2332273"/>
            <a:ext cx="3637944" cy="1325563"/>
          </a:xfrm>
        </p:spPr>
        <p:txBody>
          <a:bodyPr anchor="t"/>
          <a:lstStyle/>
          <a:p>
            <a:r>
              <a:rPr lang="en-US"/>
              <a:t>Click to edit Master title style</a:t>
            </a:r>
          </a:p>
        </p:txBody>
      </p:sp>
      <p:sp>
        <p:nvSpPr>
          <p:cNvPr id="4" name="Content Placeholder 3">
            <a:extLst>
              <a:ext uri="{FF2B5EF4-FFF2-40B4-BE49-F238E27FC236}">
                <a16:creationId xmlns:a16="http://schemas.microsoft.com/office/drawing/2014/main" id="{2896339C-BF56-4C01-9057-10C1041C7837}"/>
              </a:ext>
            </a:extLst>
          </p:cNvPr>
          <p:cNvSpPr>
            <a:spLocks noGrp="1"/>
          </p:cNvSpPr>
          <p:nvPr>
            <p:ph sz="half" idx="2"/>
          </p:nvPr>
        </p:nvSpPr>
        <p:spPr>
          <a:xfrm>
            <a:off x="839789" y="3761295"/>
            <a:ext cx="3637944" cy="2428368"/>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cxnSp>
        <p:nvCxnSpPr>
          <p:cNvPr id="11" name="Straight Connector 10" descr="Title ornament - do not edit.">
            <a:extLst>
              <a:ext uri="{FF2B5EF4-FFF2-40B4-BE49-F238E27FC236}">
                <a16:creationId xmlns:a16="http://schemas.microsoft.com/office/drawing/2014/main" id="{5F33B443-BC15-456F-A843-6F23BCE2348A}"/>
              </a:ext>
            </a:extLst>
          </p:cNvPr>
          <p:cNvCxnSpPr>
            <a:cxnSpLocks/>
          </p:cNvCxnSpPr>
          <p:nvPr userDrawn="1"/>
        </p:nvCxnSpPr>
        <p:spPr>
          <a:xfrm>
            <a:off x="839789" y="2060409"/>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9AB3712-421D-4D44-A208-FCFD9F142B33}"/>
              </a:ext>
            </a:extLst>
          </p:cNvPr>
          <p:cNvSpPr>
            <a:spLocks noGrp="1"/>
          </p:cNvSpPr>
          <p:nvPr>
            <p:ph sz="quarter" idx="15" hasCustomPrompt="1"/>
          </p:nvPr>
        </p:nvSpPr>
        <p:spPr>
          <a:xfrm>
            <a:off x="4579938" y="2332038"/>
            <a:ext cx="6608762" cy="3814762"/>
          </a:xfrm>
        </p:spPr>
        <p:txBody>
          <a:bodyPr/>
          <a:lstStyle>
            <a:lvl1pPr>
              <a:defRPr/>
            </a:lvl1pPr>
          </a:lstStyle>
          <a:p>
            <a:pPr lvl="0"/>
            <a:r>
              <a:rPr lang="en-US"/>
              <a:t>Click to add a chart or table</a:t>
            </a:r>
          </a:p>
        </p:txBody>
      </p:sp>
    </p:spTree>
    <p:extLst>
      <p:ext uri="{BB962C8B-B14F-4D97-AF65-F5344CB8AC3E}">
        <p14:creationId xmlns:p14="http://schemas.microsoft.com/office/powerpoint/2010/main" val="37559325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13" name="Content Placeholder 3">
            <a:extLst>
              <a:ext uri="{FF2B5EF4-FFF2-40B4-BE49-F238E27FC236}">
                <a16:creationId xmlns:a16="http://schemas.microsoft.com/office/drawing/2014/main" id="{F8BB7286-594A-4C7F-91C3-90AF74F810BF}"/>
              </a:ext>
            </a:extLst>
          </p:cNvPr>
          <p:cNvSpPr>
            <a:spLocks noGrp="1"/>
          </p:cNvSpPr>
          <p:nvPr>
            <p:ph sz="half" idx="13"/>
          </p:nvPr>
        </p:nvSpPr>
        <p:spPr>
          <a:xfrm>
            <a:off x="5856551" y="3242821"/>
            <a:ext cx="5441197" cy="2428368"/>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7BC3CEE6-576D-4A25-8B6C-C2373DA1C88A}"/>
              </a:ext>
            </a:extLst>
          </p:cNvPr>
          <p:cNvCxnSpPr>
            <a:cxnSpLocks/>
          </p:cNvCxnSpPr>
          <p:nvPr userDrawn="1"/>
        </p:nvCxnSpPr>
        <p:spPr>
          <a:xfrm>
            <a:off x="5856552" y="1541935"/>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D105C42B-C8C5-451C-A726-855DF2E48625}"/>
              </a:ext>
            </a:extLst>
          </p:cNvPr>
          <p:cNvSpPr>
            <a:spLocks noGrp="1"/>
          </p:cNvSpPr>
          <p:nvPr>
            <p:ph type="pic" sz="quarter" idx="14"/>
          </p:nvPr>
        </p:nvSpPr>
        <p:spPr>
          <a:xfrm>
            <a:off x="385763" y="403767"/>
            <a:ext cx="4629150" cy="5743645"/>
          </a:xfrm>
        </p:spPr>
        <p:txBody>
          <a:bodyPr/>
          <a:lstStyle/>
          <a:p>
            <a:endParaRPr lang="en-US"/>
          </a:p>
        </p:txBody>
      </p:sp>
      <p:sp>
        <p:nvSpPr>
          <p:cNvPr id="15" name="Title 1">
            <a:extLst>
              <a:ext uri="{FF2B5EF4-FFF2-40B4-BE49-F238E27FC236}">
                <a16:creationId xmlns:a16="http://schemas.microsoft.com/office/drawing/2014/main" id="{778E9976-AB2A-4D33-BDD3-3DD81964854A}"/>
              </a:ext>
            </a:extLst>
          </p:cNvPr>
          <p:cNvSpPr>
            <a:spLocks noGrp="1"/>
          </p:cNvSpPr>
          <p:nvPr>
            <p:ph type="title"/>
          </p:nvPr>
        </p:nvSpPr>
        <p:spPr>
          <a:xfrm>
            <a:off x="5856551" y="1806160"/>
            <a:ext cx="5441196" cy="1325563"/>
          </a:xfrm>
        </p:spPr>
        <p:txBody>
          <a:bodyPr anchor="t"/>
          <a:lstStyle/>
          <a:p>
            <a:r>
              <a:rPr lang="en-US"/>
              <a:t>Click to edit Master title style</a:t>
            </a:r>
          </a:p>
        </p:txBody>
      </p:sp>
    </p:spTree>
    <p:extLst>
      <p:ext uri="{BB962C8B-B14F-4D97-AF65-F5344CB8AC3E}">
        <p14:creationId xmlns:p14="http://schemas.microsoft.com/office/powerpoint/2010/main" val="3636749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93D6-ADDA-91EB-C805-EEFFCE19D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197D39-25B8-836D-8EE9-724A5C969C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4B3274-C4C7-F680-41AC-FE5E75F9A7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D7742E-9380-994E-B48A-D452259F813A}"/>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6" name="Footer Placeholder 5">
            <a:extLst>
              <a:ext uri="{FF2B5EF4-FFF2-40B4-BE49-F238E27FC236}">
                <a16:creationId xmlns:a16="http://schemas.microsoft.com/office/drawing/2014/main" id="{C4F7100F-B46B-C089-DF46-DFA19C8D8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84F12A-0AC6-BE76-3D33-51EB8809677E}"/>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11004410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3 Pictur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13" name="Content Placeholder 3">
            <a:extLst>
              <a:ext uri="{FF2B5EF4-FFF2-40B4-BE49-F238E27FC236}">
                <a16:creationId xmlns:a16="http://schemas.microsoft.com/office/drawing/2014/main" id="{F8BB7286-594A-4C7F-91C3-90AF74F810BF}"/>
              </a:ext>
            </a:extLst>
          </p:cNvPr>
          <p:cNvSpPr>
            <a:spLocks noGrp="1"/>
          </p:cNvSpPr>
          <p:nvPr>
            <p:ph sz="half" idx="13"/>
          </p:nvPr>
        </p:nvSpPr>
        <p:spPr>
          <a:xfrm>
            <a:off x="5856551" y="3242821"/>
            <a:ext cx="5441197" cy="2428368"/>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7BC3CEE6-576D-4A25-8B6C-C2373DA1C88A}"/>
              </a:ext>
            </a:extLst>
          </p:cNvPr>
          <p:cNvCxnSpPr>
            <a:cxnSpLocks/>
          </p:cNvCxnSpPr>
          <p:nvPr userDrawn="1"/>
        </p:nvCxnSpPr>
        <p:spPr>
          <a:xfrm>
            <a:off x="5856552" y="1541935"/>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D105C42B-C8C5-451C-A726-855DF2E48625}"/>
              </a:ext>
            </a:extLst>
          </p:cNvPr>
          <p:cNvSpPr>
            <a:spLocks noGrp="1"/>
          </p:cNvSpPr>
          <p:nvPr>
            <p:ph type="pic" sz="quarter" idx="14"/>
          </p:nvPr>
        </p:nvSpPr>
        <p:spPr>
          <a:xfrm>
            <a:off x="396873" y="427519"/>
            <a:ext cx="4572000" cy="2961495"/>
          </a:xfrm>
        </p:spPr>
        <p:txBody>
          <a:bodyPr/>
          <a:lstStyle/>
          <a:p>
            <a:endParaRPr lang="en-US"/>
          </a:p>
        </p:txBody>
      </p:sp>
      <p:sp>
        <p:nvSpPr>
          <p:cNvPr id="10" name="Picture Placeholder 4">
            <a:extLst>
              <a:ext uri="{FF2B5EF4-FFF2-40B4-BE49-F238E27FC236}">
                <a16:creationId xmlns:a16="http://schemas.microsoft.com/office/drawing/2014/main" id="{6F2A46D0-0103-4ABC-91D6-429E06561590}"/>
              </a:ext>
            </a:extLst>
          </p:cNvPr>
          <p:cNvSpPr>
            <a:spLocks noGrp="1"/>
          </p:cNvSpPr>
          <p:nvPr>
            <p:ph type="pic" sz="quarter" idx="15"/>
          </p:nvPr>
        </p:nvSpPr>
        <p:spPr>
          <a:xfrm>
            <a:off x="396873" y="3389014"/>
            <a:ext cx="2286000" cy="2743200"/>
          </a:xfrm>
        </p:spPr>
        <p:txBody>
          <a:bodyPr/>
          <a:lstStyle/>
          <a:p>
            <a:endParaRPr lang="en-US"/>
          </a:p>
        </p:txBody>
      </p:sp>
      <p:sp>
        <p:nvSpPr>
          <p:cNvPr id="11" name="Picture Placeholder 4">
            <a:extLst>
              <a:ext uri="{FF2B5EF4-FFF2-40B4-BE49-F238E27FC236}">
                <a16:creationId xmlns:a16="http://schemas.microsoft.com/office/drawing/2014/main" id="{BFAFE350-DAC2-4FA1-8058-2BB689DE6DEA}"/>
              </a:ext>
            </a:extLst>
          </p:cNvPr>
          <p:cNvSpPr>
            <a:spLocks noGrp="1"/>
          </p:cNvSpPr>
          <p:nvPr>
            <p:ph type="pic" sz="quarter" idx="16"/>
          </p:nvPr>
        </p:nvSpPr>
        <p:spPr>
          <a:xfrm>
            <a:off x="2682873" y="3389014"/>
            <a:ext cx="2286000" cy="2743200"/>
          </a:xfrm>
        </p:spPr>
        <p:txBody>
          <a:bodyPr/>
          <a:lstStyle/>
          <a:p>
            <a:endParaRPr lang="en-US"/>
          </a:p>
        </p:txBody>
      </p:sp>
      <p:sp>
        <p:nvSpPr>
          <p:cNvPr id="15" name="Title 1">
            <a:extLst>
              <a:ext uri="{FF2B5EF4-FFF2-40B4-BE49-F238E27FC236}">
                <a16:creationId xmlns:a16="http://schemas.microsoft.com/office/drawing/2014/main" id="{E79F3245-5C19-491B-A3C7-0953BE94EC53}"/>
              </a:ext>
            </a:extLst>
          </p:cNvPr>
          <p:cNvSpPr>
            <a:spLocks noGrp="1"/>
          </p:cNvSpPr>
          <p:nvPr>
            <p:ph type="title"/>
          </p:nvPr>
        </p:nvSpPr>
        <p:spPr>
          <a:xfrm>
            <a:off x="5856551" y="1806160"/>
            <a:ext cx="5441196" cy="1325563"/>
          </a:xfrm>
        </p:spPr>
        <p:txBody>
          <a:bodyPr anchor="t"/>
          <a:lstStyle/>
          <a:p>
            <a:r>
              <a:rPr lang="en-US"/>
              <a:t>Click to edit Master title style</a:t>
            </a:r>
          </a:p>
        </p:txBody>
      </p:sp>
    </p:spTree>
    <p:extLst>
      <p:ext uri="{BB962C8B-B14F-4D97-AF65-F5344CB8AC3E}">
        <p14:creationId xmlns:p14="http://schemas.microsoft.com/office/powerpoint/2010/main" val="1658974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ur Tea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CF42-CFB0-4813-AFA8-72E0DF893747}"/>
              </a:ext>
            </a:extLst>
          </p:cNvPr>
          <p:cNvSpPr>
            <a:spLocks noGrp="1"/>
          </p:cNvSpPr>
          <p:nvPr>
            <p:ph type="title"/>
          </p:nvPr>
        </p:nvSpPr>
        <p:spPr>
          <a:xfrm>
            <a:off x="839789" y="2332273"/>
            <a:ext cx="3637944" cy="1325563"/>
          </a:xfrm>
        </p:spPr>
        <p:txBody>
          <a:bodyPr anchor="t"/>
          <a:lstStyle/>
          <a:p>
            <a:r>
              <a:rPr lang="en-US"/>
              <a:t>Click to edit Master title style</a:t>
            </a:r>
          </a:p>
        </p:txBody>
      </p:sp>
      <p:sp>
        <p:nvSpPr>
          <p:cNvPr id="4" name="Content Placeholder 3">
            <a:extLst>
              <a:ext uri="{FF2B5EF4-FFF2-40B4-BE49-F238E27FC236}">
                <a16:creationId xmlns:a16="http://schemas.microsoft.com/office/drawing/2014/main" id="{2896339C-BF56-4C01-9057-10C1041C7837}"/>
              </a:ext>
            </a:extLst>
          </p:cNvPr>
          <p:cNvSpPr>
            <a:spLocks noGrp="1"/>
          </p:cNvSpPr>
          <p:nvPr>
            <p:ph sz="half" idx="2"/>
          </p:nvPr>
        </p:nvSpPr>
        <p:spPr>
          <a:xfrm>
            <a:off x="839789" y="3761295"/>
            <a:ext cx="3637944" cy="1055802"/>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cxnSp>
        <p:nvCxnSpPr>
          <p:cNvPr id="11" name="Straight Connector 10">
            <a:extLst>
              <a:ext uri="{FF2B5EF4-FFF2-40B4-BE49-F238E27FC236}">
                <a16:creationId xmlns:a16="http://schemas.microsoft.com/office/drawing/2014/main" id="{5F33B443-BC15-456F-A843-6F23BCE2348A}"/>
              </a:ext>
            </a:extLst>
          </p:cNvPr>
          <p:cNvCxnSpPr>
            <a:cxnSpLocks/>
          </p:cNvCxnSpPr>
          <p:nvPr userDrawn="1"/>
        </p:nvCxnSpPr>
        <p:spPr>
          <a:xfrm>
            <a:off x="839789" y="2060409"/>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FE19BD27-A5AE-4AED-A944-00ED745F24F8}"/>
              </a:ext>
            </a:extLst>
          </p:cNvPr>
          <p:cNvSpPr>
            <a:spLocks noGrp="1"/>
          </p:cNvSpPr>
          <p:nvPr>
            <p:ph type="pic" sz="quarter" idx="13"/>
          </p:nvPr>
        </p:nvSpPr>
        <p:spPr>
          <a:xfrm>
            <a:off x="5057203" y="696457"/>
            <a:ext cx="2077591" cy="1676742"/>
          </a:xfrm>
        </p:spPr>
        <p:txBody>
          <a:bodyPr/>
          <a:lstStyle/>
          <a:p>
            <a:endParaRPr lang="en-US"/>
          </a:p>
        </p:txBody>
      </p:sp>
      <p:sp>
        <p:nvSpPr>
          <p:cNvPr id="15" name="Text Placeholder 4">
            <a:extLst>
              <a:ext uri="{FF2B5EF4-FFF2-40B4-BE49-F238E27FC236}">
                <a16:creationId xmlns:a16="http://schemas.microsoft.com/office/drawing/2014/main" id="{5B9DF506-FA73-4B69-BFF8-9508CCD1B341}"/>
              </a:ext>
            </a:extLst>
          </p:cNvPr>
          <p:cNvSpPr>
            <a:spLocks noGrp="1"/>
          </p:cNvSpPr>
          <p:nvPr>
            <p:ph type="body" sz="quarter" idx="16" hasCustomPrompt="1"/>
          </p:nvPr>
        </p:nvSpPr>
        <p:spPr>
          <a:xfrm>
            <a:off x="5057204" y="2453541"/>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D3C25E06-F692-49FF-AE8E-D1AB6FF3AAB9}"/>
              </a:ext>
            </a:extLst>
          </p:cNvPr>
          <p:cNvSpPr>
            <a:spLocks noGrp="1"/>
          </p:cNvSpPr>
          <p:nvPr>
            <p:ph sz="half" idx="19"/>
          </p:nvPr>
        </p:nvSpPr>
        <p:spPr>
          <a:xfrm>
            <a:off x="5057204" y="2763582"/>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a:p>
            <a:pPr lvl="4"/>
            <a:endParaRPr lang="en-US"/>
          </a:p>
        </p:txBody>
      </p:sp>
      <p:sp>
        <p:nvSpPr>
          <p:cNvPr id="16" name="Picture Placeholder 4">
            <a:extLst>
              <a:ext uri="{FF2B5EF4-FFF2-40B4-BE49-F238E27FC236}">
                <a16:creationId xmlns:a16="http://schemas.microsoft.com/office/drawing/2014/main" id="{11ED6439-33AD-49C2-871A-58168B09AD82}"/>
              </a:ext>
            </a:extLst>
          </p:cNvPr>
          <p:cNvSpPr>
            <a:spLocks noGrp="1"/>
          </p:cNvSpPr>
          <p:nvPr>
            <p:ph type="pic" sz="quarter" idx="20"/>
          </p:nvPr>
        </p:nvSpPr>
        <p:spPr>
          <a:xfrm>
            <a:off x="7374140" y="696457"/>
            <a:ext cx="2077591" cy="1676742"/>
          </a:xfrm>
        </p:spPr>
        <p:txBody>
          <a:bodyPr/>
          <a:lstStyle/>
          <a:p>
            <a:endParaRPr lang="en-US"/>
          </a:p>
        </p:txBody>
      </p:sp>
      <p:sp>
        <p:nvSpPr>
          <p:cNvPr id="17" name="Text Placeholder 4">
            <a:extLst>
              <a:ext uri="{FF2B5EF4-FFF2-40B4-BE49-F238E27FC236}">
                <a16:creationId xmlns:a16="http://schemas.microsoft.com/office/drawing/2014/main" id="{D724A983-E2D4-411D-8E9C-28DDCC5FAF65}"/>
              </a:ext>
            </a:extLst>
          </p:cNvPr>
          <p:cNvSpPr>
            <a:spLocks noGrp="1"/>
          </p:cNvSpPr>
          <p:nvPr>
            <p:ph type="body" sz="quarter" idx="21" hasCustomPrompt="1"/>
          </p:nvPr>
        </p:nvSpPr>
        <p:spPr>
          <a:xfrm>
            <a:off x="7374141" y="2453541"/>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42A31C1D-8F1D-4CB6-9F05-8D8BB079EB90}"/>
              </a:ext>
            </a:extLst>
          </p:cNvPr>
          <p:cNvSpPr>
            <a:spLocks noGrp="1"/>
          </p:cNvSpPr>
          <p:nvPr>
            <p:ph sz="half" idx="22"/>
          </p:nvPr>
        </p:nvSpPr>
        <p:spPr>
          <a:xfrm>
            <a:off x="7374141" y="2763582"/>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a:p>
            <a:pPr lvl="4"/>
            <a:endParaRPr lang="en-US"/>
          </a:p>
        </p:txBody>
      </p:sp>
      <p:sp>
        <p:nvSpPr>
          <p:cNvPr id="20" name="Picture Placeholder 4">
            <a:extLst>
              <a:ext uri="{FF2B5EF4-FFF2-40B4-BE49-F238E27FC236}">
                <a16:creationId xmlns:a16="http://schemas.microsoft.com/office/drawing/2014/main" id="{E32EFC8D-798E-4678-A87B-C90DCCB5A996}"/>
              </a:ext>
            </a:extLst>
          </p:cNvPr>
          <p:cNvSpPr>
            <a:spLocks noGrp="1"/>
          </p:cNvSpPr>
          <p:nvPr>
            <p:ph type="pic" sz="quarter" idx="23"/>
          </p:nvPr>
        </p:nvSpPr>
        <p:spPr>
          <a:xfrm>
            <a:off x="9691076" y="696457"/>
            <a:ext cx="2077591" cy="1676742"/>
          </a:xfrm>
        </p:spPr>
        <p:txBody>
          <a:bodyPr/>
          <a:lstStyle/>
          <a:p>
            <a:endParaRPr lang="en-US"/>
          </a:p>
        </p:txBody>
      </p:sp>
      <p:sp>
        <p:nvSpPr>
          <p:cNvPr id="21" name="Text Placeholder 4">
            <a:extLst>
              <a:ext uri="{FF2B5EF4-FFF2-40B4-BE49-F238E27FC236}">
                <a16:creationId xmlns:a16="http://schemas.microsoft.com/office/drawing/2014/main" id="{8B1DD5E6-B902-4C2D-9D16-3F59B4BCBA19}"/>
              </a:ext>
            </a:extLst>
          </p:cNvPr>
          <p:cNvSpPr>
            <a:spLocks noGrp="1"/>
          </p:cNvSpPr>
          <p:nvPr>
            <p:ph type="body" sz="quarter" idx="24" hasCustomPrompt="1"/>
          </p:nvPr>
        </p:nvSpPr>
        <p:spPr>
          <a:xfrm>
            <a:off x="9691077" y="2453541"/>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3">
            <a:extLst>
              <a:ext uri="{FF2B5EF4-FFF2-40B4-BE49-F238E27FC236}">
                <a16:creationId xmlns:a16="http://schemas.microsoft.com/office/drawing/2014/main" id="{52D6015B-E243-493B-AEF7-C9745236520A}"/>
              </a:ext>
            </a:extLst>
          </p:cNvPr>
          <p:cNvSpPr>
            <a:spLocks noGrp="1"/>
          </p:cNvSpPr>
          <p:nvPr>
            <p:ph sz="half" idx="25"/>
          </p:nvPr>
        </p:nvSpPr>
        <p:spPr>
          <a:xfrm>
            <a:off x="9691077" y="2763582"/>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a:p>
            <a:pPr lvl="4"/>
            <a:endParaRPr lang="en-US"/>
          </a:p>
        </p:txBody>
      </p:sp>
      <p:sp>
        <p:nvSpPr>
          <p:cNvPr id="23" name="Picture Placeholder 4">
            <a:extLst>
              <a:ext uri="{FF2B5EF4-FFF2-40B4-BE49-F238E27FC236}">
                <a16:creationId xmlns:a16="http://schemas.microsoft.com/office/drawing/2014/main" id="{A5B97012-2868-43C2-9206-9E4FE0F4F61C}"/>
              </a:ext>
            </a:extLst>
          </p:cNvPr>
          <p:cNvSpPr>
            <a:spLocks noGrp="1"/>
          </p:cNvSpPr>
          <p:nvPr>
            <p:ph type="pic" sz="quarter" idx="26"/>
          </p:nvPr>
        </p:nvSpPr>
        <p:spPr>
          <a:xfrm>
            <a:off x="5078858" y="3386275"/>
            <a:ext cx="2077591" cy="1676742"/>
          </a:xfrm>
        </p:spPr>
        <p:txBody>
          <a:bodyPr/>
          <a:lstStyle/>
          <a:p>
            <a:endParaRPr lang="en-US"/>
          </a:p>
        </p:txBody>
      </p:sp>
      <p:sp>
        <p:nvSpPr>
          <p:cNvPr id="24" name="Text Placeholder 4">
            <a:extLst>
              <a:ext uri="{FF2B5EF4-FFF2-40B4-BE49-F238E27FC236}">
                <a16:creationId xmlns:a16="http://schemas.microsoft.com/office/drawing/2014/main" id="{48454760-D7F3-475D-A20B-0C0BCB057E7F}"/>
              </a:ext>
            </a:extLst>
          </p:cNvPr>
          <p:cNvSpPr>
            <a:spLocks noGrp="1"/>
          </p:cNvSpPr>
          <p:nvPr>
            <p:ph type="body" sz="quarter" idx="27" hasCustomPrompt="1"/>
          </p:nvPr>
        </p:nvSpPr>
        <p:spPr>
          <a:xfrm>
            <a:off x="5078859" y="5143359"/>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D393514-D249-454A-BB12-08A04E74C5AB}"/>
              </a:ext>
            </a:extLst>
          </p:cNvPr>
          <p:cNvSpPr>
            <a:spLocks noGrp="1"/>
          </p:cNvSpPr>
          <p:nvPr>
            <p:ph sz="half" idx="28"/>
          </p:nvPr>
        </p:nvSpPr>
        <p:spPr>
          <a:xfrm>
            <a:off x="5078859" y="5453400"/>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a:p>
            <a:pPr lvl="4"/>
            <a:endParaRPr lang="en-US"/>
          </a:p>
        </p:txBody>
      </p:sp>
      <p:sp>
        <p:nvSpPr>
          <p:cNvPr id="26" name="Picture Placeholder 4">
            <a:extLst>
              <a:ext uri="{FF2B5EF4-FFF2-40B4-BE49-F238E27FC236}">
                <a16:creationId xmlns:a16="http://schemas.microsoft.com/office/drawing/2014/main" id="{D278255C-18BA-474E-96F6-62A50AF41CA1}"/>
              </a:ext>
            </a:extLst>
          </p:cNvPr>
          <p:cNvSpPr>
            <a:spLocks noGrp="1"/>
          </p:cNvSpPr>
          <p:nvPr>
            <p:ph type="pic" sz="quarter" idx="29"/>
          </p:nvPr>
        </p:nvSpPr>
        <p:spPr>
          <a:xfrm>
            <a:off x="7395795" y="3386275"/>
            <a:ext cx="2077591" cy="1676742"/>
          </a:xfrm>
        </p:spPr>
        <p:txBody>
          <a:bodyPr/>
          <a:lstStyle/>
          <a:p>
            <a:endParaRPr lang="en-US"/>
          </a:p>
        </p:txBody>
      </p:sp>
      <p:sp>
        <p:nvSpPr>
          <p:cNvPr id="33" name="Text Placeholder 4">
            <a:extLst>
              <a:ext uri="{FF2B5EF4-FFF2-40B4-BE49-F238E27FC236}">
                <a16:creationId xmlns:a16="http://schemas.microsoft.com/office/drawing/2014/main" id="{A4F57BC1-C0AE-424B-9367-C3705C88E571}"/>
              </a:ext>
            </a:extLst>
          </p:cNvPr>
          <p:cNvSpPr>
            <a:spLocks noGrp="1"/>
          </p:cNvSpPr>
          <p:nvPr>
            <p:ph type="body" sz="quarter" idx="30" hasCustomPrompt="1"/>
          </p:nvPr>
        </p:nvSpPr>
        <p:spPr>
          <a:xfrm>
            <a:off x="7395796" y="5143359"/>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Content Placeholder 3">
            <a:extLst>
              <a:ext uri="{FF2B5EF4-FFF2-40B4-BE49-F238E27FC236}">
                <a16:creationId xmlns:a16="http://schemas.microsoft.com/office/drawing/2014/main" id="{B8CE1909-D1B0-4CED-A8A6-86452D796376}"/>
              </a:ext>
            </a:extLst>
          </p:cNvPr>
          <p:cNvSpPr>
            <a:spLocks noGrp="1"/>
          </p:cNvSpPr>
          <p:nvPr>
            <p:ph sz="half" idx="31"/>
          </p:nvPr>
        </p:nvSpPr>
        <p:spPr>
          <a:xfrm>
            <a:off x="7395796" y="5453400"/>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a:p>
            <a:pPr lvl="4"/>
            <a:endParaRPr lang="en-US"/>
          </a:p>
        </p:txBody>
      </p:sp>
      <p:sp>
        <p:nvSpPr>
          <p:cNvPr id="35" name="Picture Placeholder 4">
            <a:extLst>
              <a:ext uri="{FF2B5EF4-FFF2-40B4-BE49-F238E27FC236}">
                <a16:creationId xmlns:a16="http://schemas.microsoft.com/office/drawing/2014/main" id="{7844A874-C4B9-4320-AE76-AA222CA8567D}"/>
              </a:ext>
            </a:extLst>
          </p:cNvPr>
          <p:cNvSpPr>
            <a:spLocks noGrp="1"/>
          </p:cNvSpPr>
          <p:nvPr>
            <p:ph type="pic" sz="quarter" idx="32"/>
          </p:nvPr>
        </p:nvSpPr>
        <p:spPr>
          <a:xfrm>
            <a:off x="9712731" y="3386275"/>
            <a:ext cx="2077591" cy="1676742"/>
          </a:xfrm>
        </p:spPr>
        <p:txBody>
          <a:bodyPr/>
          <a:lstStyle/>
          <a:p>
            <a:endParaRPr lang="en-US"/>
          </a:p>
        </p:txBody>
      </p:sp>
      <p:sp>
        <p:nvSpPr>
          <p:cNvPr id="36" name="Text Placeholder 4">
            <a:extLst>
              <a:ext uri="{FF2B5EF4-FFF2-40B4-BE49-F238E27FC236}">
                <a16:creationId xmlns:a16="http://schemas.microsoft.com/office/drawing/2014/main" id="{FCF80027-C4C4-4FAC-8656-046DDF8D9C84}"/>
              </a:ext>
            </a:extLst>
          </p:cNvPr>
          <p:cNvSpPr>
            <a:spLocks noGrp="1"/>
          </p:cNvSpPr>
          <p:nvPr>
            <p:ph type="body" sz="quarter" idx="33" hasCustomPrompt="1"/>
          </p:nvPr>
        </p:nvSpPr>
        <p:spPr>
          <a:xfrm>
            <a:off x="9712732" y="5143359"/>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Content Placeholder 3">
            <a:extLst>
              <a:ext uri="{FF2B5EF4-FFF2-40B4-BE49-F238E27FC236}">
                <a16:creationId xmlns:a16="http://schemas.microsoft.com/office/drawing/2014/main" id="{5AC34476-3C87-41CC-8284-D6A31C7F741D}"/>
              </a:ext>
            </a:extLst>
          </p:cNvPr>
          <p:cNvSpPr>
            <a:spLocks noGrp="1"/>
          </p:cNvSpPr>
          <p:nvPr>
            <p:ph sz="half" idx="34"/>
          </p:nvPr>
        </p:nvSpPr>
        <p:spPr>
          <a:xfrm>
            <a:off x="9712732" y="5453400"/>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a:p>
            <a:pPr lvl="4"/>
            <a:endParaRPr lang="en-US"/>
          </a:p>
        </p:txBody>
      </p:sp>
    </p:spTree>
    <p:extLst>
      <p:ext uri="{BB962C8B-B14F-4D97-AF65-F5344CB8AC3E}">
        <p14:creationId xmlns:p14="http://schemas.microsoft.com/office/powerpoint/2010/main" val="2159167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8A03F2-9CC5-4C7D-98F8-9957C80923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1A53CF-A8C8-4BBA-B9A9-B09B86593D59}"/>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6" name="Title 1">
            <a:extLst>
              <a:ext uri="{FF2B5EF4-FFF2-40B4-BE49-F238E27FC236}">
                <a16:creationId xmlns:a16="http://schemas.microsoft.com/office/drawing/2014/main" id="{7BF50D38-5438-F344-9475-34794C400424}"/>
              </a:ext>
            </a:extLst>
          </p:cNvPr>
          <p:cNvSpPr>
            <a:spLocks noGrp="1"/>
          </p:cNvSpPr>
          <p:nvPr>
            <p:ph type="title"/>
          </p:nvPr>
        </p:nvSpPr>
        <p:spPr>
          <a:xfrm>
            <a:off x="838200" y="986042"/>
            <a:ext cx="10515600" cy="838854"/>
          </a:xfrm>
        </p:spPr>
        <p:txBody>
          <a:bodyPr anchor="t"/>
          <a:lstStyle/>
          <a:p>
            <a:r>
              <a:rPr lang="en-US"/>
              <a:t>Click to edit Master title style</a:t>
            </a:r>
          </a:p>
        </p:txBody>
      </p:sp>
      <p:cxnSp>
        <p:nvCxnSpPr>
          <p:cNvPr id="7" name="Straight Connector 6">
            <a:extLst>
              <a:ext uri="{FF2B5EF4-FFF2-40B4-BE49-F238E27FC236}">
                <a16:creationId xmlns:a16="http://schemas.microsoft.com/office/drawing/2014/main" id="{4A08DB35-EBE4-7D47-B3CA-C94ADD2F76D2}"/>
              </a:ext>
            </a:extLst>
          </p:cNvPr>
          <p:cNvCxnSpPr>
            <a:cxnSpLocks/>
          </p:cNvCxnSpPr>
          <p:nvPr userDrawn="1"/>
        </p:nvCxnSpPr>
        <p:spPr>
          <a:xfrm>
            <a:off x="838200" y="801837"/>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150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3F5652-5F8D-4F3B-BE45-6F2FE0F56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FDEF2A-FDC4-461B-A64A-242E9A04A071}"/>
              </a:ext>
            </a:extLst>
          </p:cNvPr>
          <p:cNvSpPr>
            <a:spLocks noGrp="1"/>
          </p:cNvSpPr>
          <p:nvPr>
            <p:ph type="sldNum" sz="quarter" idx="12"/>
          </p:nvPr>
        </p:nvSpPr>
        <p:spPr/>
        <p:txBody>
          <a:bodyPr/>
          <a:lstStyle/>
          <a:p>
            <a:fld id="{DFA4CD3D-26C8-47FF-8D13-9B32BAAB4735}" type="slidenum">
              <a:rPr lang="en-US" smtClean="0"/>
              <a:t>‹#›</a:t>
            </a:fld>
            <a:endParaRPr lang="en-US"/>
          </a:p>
        </p:txBody>
      </p:sp>
    </p:spTree>
    <p:extLst>
      <p:ext uri="{BB962C8B-B14F-4D97-AF65-F5344CB8AC3E}">
        <p14:creationId xmlns:p14="http://schemas.microsoft.com/office/powerpoint/2010/main" val="2297640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D940-426D-F645-1482-86385E1463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CE648C-5992-6520-05E4-7DD7B90DF6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C28606-610F-6783-1BA9-55C84C25F6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507DF3-A67D-EA56-8378-C428554FE0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F2A28B-A29C-35AF-76AD-EBE8E7D5FE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205A7F-9FCB-4495-D600-2890BE1FA8CA}"/>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8" name="Footer Placeholder 7">
            <a:extLst>
              <a:ext uri="{FF2B5EF4-FFF2-40B4-BE49-F238E27FC236}">
                <a16:creationId xmlns:a16="http://schemas.microsoft.com/office/drawing/2014/main" id="{F7676B26-1F89-43A3-3A43-5160A8DE54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C5479B-B3F4-5E30-32E9-F3A5830E66D5}"/>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186427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AD420-5E2C-83DF-5CE2-BD8BEB6E49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C373C0-820A-8849-384C-906EF0D61FAF}"/>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4" name="Footer Placeholder 3">
            <a:extLst>
              <a:ext uri="{FF2B5EF4-FFF2-40B4-BE49-F238E27FC236}">
                <a16:creationId xmlns:a16="http://schemas.microsoft.com/office/drawing/2014/main" id="{C163DC52-351A-42FD-5E56-65E3DD8D4B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D98BE6-6BBC-E652-F687-2C42F258ACF5}"/>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886645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1638A9-3E6A-ADA6-3FE6-D079D067D446}"/>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3" name="Footer Placeholder 2">
            <a:extLst>
              <a:ext uri="{FF2B5EF4-FFF2-40B4-BE49-F238E27FC236}">
                <a16:creationId xmlns:a16="http://schemas.microsoft.com/office/drawing/2014/main" id="{2AA554A5-BB51-70E6-E4B4-45896A4CE7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594ABE-8B5E-78D3-A819-847308DCAE77}"/>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3436643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53EB-FD1C-0713-10B0-E54A905901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766D01-5941-2867-631C-07BF08089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18CAE7-D967-3932-FD30-8D0707DA7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EC412F-812D-5CE8-0E98-813AC0CD88A8}"/>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6" name="Footer Placeholder 5">
            <a:extLst>
              <a:ext uri="{FF2B5EF4-FFF2-40B4-BE49-F238E27FC236}">
                <a16:creationId xmlns:a16="http://schemas.microsoft.com/office/drawing/2014/main" id="{36B751F7-9B7E-27FE-9A44-B4096C72A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DDF9DA-8A33-5E78-272C-0FADB968D86C}"/>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1391671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DF843-0E2A-2E51-5FA9-5540E21A3D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F82662-D4C8-DC8A-58A3-FD836471A4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44D578-CFA0-8643-7B13-C997E69DF0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F074B-D2B5-1A44-0362-CB9287BA0680}"/>
              </a:ext>
            </a:extLst>
          </p:cNvPr>
          <p:cNvSpPr>
            <a:spLocks noGrp="1"/>
          </p:cNvSpPr>
          <p:nvPr>
            <p:ph type="dt" sz="half" idx="10"/>
          </p:nvPr>
        </p:nvSpPr>
        <p:spPr/>
        <p:txBody>
          <a:bodyPr/>
          <a:lstStyle/>
          <a:p>
            <a:fld id="{453E5AAC-AC06-774D-98D6-5A64BE3DE512}" type="datetimeFigureOut">
              <a:rPr lang="en-US" smtClean="0"/>
              <a:t>5/2/2023</a:t>
            </a:fld>
            <a:endParaRPr lang="en-US"/>
          </a:p>
        </p:txBody>
      </p:sp>
      <p:sp>
        <p:nvSpPr>
          <p:cNvPr id="6" name="Footer Placeholder 5">
            <a:extLst>
              <a:ext uri="{FF2B5EF4-FFF2-40B4-BE49-F238E27FC236}">
                <a16:creationId xmlns:a16="http://schemas.microsoft.com/office/drawing/2014/main" id="{E6E6317B-8809-09F2-B05D-27FE30AAC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0097D2-04E1-BBA1-06A1-6137002A8207}"/>
              </a:ext>
            </a:extLst>
          </p:cNvPr>
          <p:cNvSpPr>
            <a:spLocks noGrp="1"/>
          </p:cNvSpPr>
          <p:nvPr>
            <p:ph type="sldNum" sz="quarter" idx="12"/>
          </p:nvPr>
        </p:nvSpPr>
        <p:spPr/>
        <p:txBody>
          <a:bodyPr/>
          <a:lstStyle/>
          <a:p>
            <a:fld id="{9FD39058-031E-5343-82FD-8751FA9CD96D}" type="slidenum">
              <a:rPr lang="en-US" smtClean="0"/>
              <a:t>‹#›</a:t>
            </a:fld>
            <a:endParaRPr lang="en-US"/>
          </a:p>
        </p:txBody>
      </p:sp>
    </p:spTree>
    <p:extLst>
      <p:ext uri="{BB962C8B-B14F-4D97-AF65-F5344CB8AC3E}">
        <p14:creationId xmlns:p14="http://schemas.microsoft.com/office/powerpoint/2010/main" val="340130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3.emf"/><Relationship Id="rId2" Type="http://schemas.openxmlformats.org/officeDocument/2006/relationships/slideLayout" Target="../slideLayouts/slideLayout30.xml"/><Relationship Id="rId16" Type="http://schemas.openxmlformats.org/officeDocument/2006/relationships/theme" Target="../theme/theme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08FE7-9EF3-B79E-798F-E5704142A7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093C11-BBF5-8932-E679-2A5AEC18B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F3CDE-16FA-0828-6F66-0027782FA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3E5AAC-AC06-774D-98D6-5A64BE3DE512}" type="datetimeFigureOut">
              <a:rPr lang="en-US" smtClean="0"/>
              <a:t>5/2/2023</a:t>
            </a:fld>
            <a:endParaRPr lang="en-US"/>
          </a:p>
        </p:txBody>
      </p:sp>
      <p:sp>
        <p:nvSpPr>
          <p:cNvPr id="5" name="Footer Placeholder 4">
            <a:extLst>
              <a:ext uri="{FF2B5EF4-FFF2-40B4-BE49-F238E27FC236}">
                <a16:creationId xmlns:a16="http://schemas.microsoft.com/office/drawing/2014/main" id="{5E838D87-335F-D12C-14C2-60032677E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728C1D-082D-2642-ACB5-8237C81F4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39058-031E-5343-82FD-8751FA9CD96D}" type="slidenum">
              <a:rPr lang="en-US" smtClean="0"/>
              <a:t>‹#›</a:t>
            </a:fld>
            <a:endParaRPr lang="en-US"/>
          </a:p>
        </p:txBody>
      </p:sp>
    </p:spTree>
    <p:extLst>
      <p:ext uri="{BB962C8B-B14F-4D97-AF65-F5344CB8AC3E}">
        <p14:creationId xmlns:p14="http://schemas.microsoft.com/office/powerpoint/2010/main" val="2012484762"/>
      </p:ext>
    </p:extLst>
  </p:cSld>
  <p:clrMap bg1="lt1" tx1="dk1" bg2="lt2" tx2="dk2" accent1="accent1" accent2="accent2" accent3="accent3" accent4="accent4" accent5="accent5" accent6="accent6" hlink="hlink" folHlink="folHlink"/>
  <p:sldLayoutIdLst>
    <p:sldLayoutId id="2147483704" r:id="rId1"/>
    <p:sldLayoutId id="2147483709" r:id="rId2"/>
    <p:sldLayoutId id="2147483705" r:id="rId3"/>
    <p:sldLayoutId id="2147483717" r:id="rId4"/>
    <p:sldLayoutId id="2147483699" r:id="rId5"/>
    <p:sldLayoutId id="2147483713" r:id="rId6"/>
    <p:sldLayoutId id="2147483714" r:id="rId7"/>
    <p:sldLayoutId id="2147483700" r:id="rId8"/>
    <p:sldLayoutId id="2147483701" r:id="rId9"/>
    <p:sldLayoutId id="2147483706" r:id="rId10"/>
    <p:sldLayoutId id="2147483702" r:id="rId11"/>
    <p:sldLayoutId id="21474837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06400" y="6337300"/>
            <a:ext cx="2382827" cy="341655"/>
          </a:xfrm>
          <a:prstGeom prst="rect">
            <a:avLst/>
          </a:prstGeom>
        </p:spPr>
      </p:pic>
      <p:sp>
        <p:nvSpPr>
          <p:cNvPr id="2" name="Holder 2"/>
          <p:cNvSpPr>
            <a:spLocks noGrp="1"/>
          </p:cNvSpPr>
          <p:nvPr>
            <p:ph type="title"/>
          </p:nvPr>
        </p:nvSpPr>
        <p:spPr>
          <a:xfrm>
            <a:off x="230617" y="121093"/>
            <a:ext cx="9784715" cy="766420"/>
          </a:xfrm>
          <a:prstGeom prst="rect">
            <a:avLst/>
          </a:prstGeom>
        </p:spPr>
        <p:txBody>
          <a:bodyPr wrap="square" lIns="0" tIns="0" rIns="0" bIns="0">
            <a:spAutoFit/>
          </a:bodyPr>
          <a:lstStyle>
            <a:lvl1pPr>
              <a:defRPr sz="4300" b="0" i="0">
                <a:solidFill>
                  <a:schemeClr val="bg1"/>
                </a:solidFill>
                <a:latin typeface="Arial"/>
                <a:cs typeface="Arial"/>
              </a:defRPr>
            </a:lvl1pPr>
          </a:lstStyle>
          <a:p>
            <a:endParaRPr/>
          </a:p>
        </p:txBody>
      </p:sp>
      <p:sp>
        <p:nvSpPr>
          <p:cNvPr id="3" name="Holder 3"/>
          <p:cNvSpPr>
            <a:spLocks noGrp="1"/>
          </p:cNvSpPr>
          <p:nvPr>
            <p:ph type="body" idx="1"/>
          </p:nvPr>
        </p:nvSpPr>
        <p:spPr>
          <a:xfrm>
            <a:off x="720295" y="1546100"/>
            <a:ext cx="10227310" cy="3117850"/>
          </a:xfrm>
          <a:prstGeom prst="rect">
            <a:avLst/>
          </a:prstGeom>
        </p:spPr>
        <p:txBody>
          <a:bodyPr wrap="square" lIns="0" tIns="0" rIns="0" bIns="0">
            <a:spAutoFit/>
          </a:bodyPr>
          <a:lstStyle>
            <a:lvl1pPr>
              <a:defRPr sz="2400" b="0" i="0">
                <a:solidFill>
                  <a:srgbClr val="3F4443"/>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5/2/2023</a:t>
            </a:fld>
            <a:endParaRPr lang="en-US"/>
          </a:p>
        </p:txBody>
      </p:sp>
      <p:sp>
        <p:nvSpPr>
          <p:cNvPr id="6" name="Holder 6"/>
          <p:cNvSpPr>
            <a:spLocks noGrp="1"/>
          </p:cNvSpPr>
          <p:nvPr>
            <p:ph type="sldNum" sz="quarter" idx="7"/>
          </p:nvPr>
        </p:nvSpPr>
        <p:spPr>
          <a:xfrm>
            <a:off x="11551287" y="5898007"/>
            <a:ext cx="202565" cy="139064"/>
          </a:xfrm>
          <a:prstGeom prst="rect">
            <a:avLst/>
          </a:prstGeom>
        </p:spPr>
        <p:txBody>
          <a:bodyPr wrap="square" lIns="0" tIns="0" rIns="0" bIns="0">
            <a:spAutoFit/>
          </a:bodyPr>
          <a:lstStyle>
            <a:lvl1pPr>
              <a:defRPr sz="800" b="0" i="0">
                <a:solidFill>
                  <a:srgbClr val="3F4443"/>
                </a:solidFill>
                <a:latin typeface="Arial"/>
                <a:cs typeface="Arial"/>
              </a:defRPr>
            </a:lvl1pPr>
          </a:lstStyle>
          <a:p>
            <a:pPr marL="95250">
              <a:lnSpc>
                <a:spcPct val="100000"/>
              </a:lnSpc>
              <a:spcBef>
                <a:spcPts val="25"/>
              </a:spcBef>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708" r:id="rId1"/>
    <p:sldLayoutId id="2147483710" r:id="rId2"/>
    <p:sldLayoutId id="2147483711" r:id="rId3"/>
    <p:sldLayoutId id="2147483664" r:id="rId4"/>
    <p:sldLayoutId id="214748371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E140D5-FC42-23D0-A258-DAAE77E296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C100C4-26B0-0B7F-7B09-8958FA5080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554CA-6A8F-134F-3FBA-48B3B738D9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57D9-A012-1144-B219-74F1BB07506F}" type="datetimeFigureOut">
              <a:rPr lang="en-US" smtClean="0"/>
              <a:t>5/2/2023</a:t>
            </a:fld>
            <a:endParaRPr lang="en-US"/>
          </a:p>
        </p:txBody>
      </p:sp>
      <p:sp>
        <p:nvSpPr>
          <p:cNvPr id="5" name="Footer Placeholder 4">
            <a:extLst>
              <a:ext uri="{FF2B5EF4-FFF2-40B4-BE49-F238E27FC236}">
                <a16:creationId xmlns:a16="http://schemas.microsoft.com/office/drawing/2014/main" id="{4DD641C7-B1D2-A11F-1933-41B75C95C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6353BB-6D5E-0261-07A2-1C35332C6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AEBFF-3648-5546-A1BA-EBBF85FC1D6A}" type="slidenum">
              <a:rPr lang="en-US" smtClean="0"/>
              <a:t>‹#›</a:t>
            </a:fld>
            <a:endParaRPr lang="en-US"/>
          </a:p>
        </p:txBody>
      </p:sp>
    </p:spTree>
    <p:extLst>
      <p:ext uri="{BB962C8B-B14F-4D97-AF65-F5344CB8AC3E}">
        <p14:creationId xmlns:p14="http://schemas.microsoft.com/office/powerpoint/2010/main" val="850314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BEA513-5076-4D62-8F85-69A918D7EFA4}"/>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BB1855A3-A75E-4A34-A5A1-1B324FA10E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The Ohio State University word logo with Block O">
            <a:extLst>
              <a:ext uri="{FF2B5EF4-FFF2-40B4-BE49-F238E27FC236}">
                <a16:creationId xmlns:a16="http://schemas.microsoft.com/office/drawing/2014/main" id="{F4663FBE-A0D1-4371-8BE2-6E00A4B835A4}"/>
              </a:ext>
            </a:extLst>
          </p:cNvPr>
          <p:cNvPicPr>
            <a:picLocks noChangeAspect="1"/>
          </p:cNvPicPr>
          <p:nvPr userDrawn="1"/>
        </p:nvPicPr>
        <p:blipFill>
          <a:blip r:embed="rId17"/>
          <a:stretch>
            <a:fillRect/>
          </a:stretch>
        </p:blipFill>
        <p:spPr>
          <a:xfrm>
            <a:off x="401676" y="6331563"/>
            <a:ext cx="2382828" cy="341656"/>
          </a:xfrm>
          <a:prstGeom prst="rect">
            <a:avLst/>
          </a:prstGeom>
        </p:spPr>
      </p:pic>
      <p:sp>
        <p:nvSpPr>
          <p:cNvPr id="6" name="Slide Number Placeholder 5">
            <a:extLst>
              <a:ext uri="{FF2B5EF4-FFF2-40B4-BE49-F238E27FC236}">
                <a16:creationId xmlns:a16="http://schemas.microsoft.com/office/drawing/2014/main" id="{A888F603-DAEE-420E-95E6-F502567586B3}"/>
              </a:ext>
            </a:extLst>
          </p:cNvPr>
          <p:cNvSpPr>
            <a:spLocks noGrp="1"/>
          </p:cNvSpPr>
          <p:nvPr>
            <p:ph type="sldNum" sz="quarter" idx="4"/>
          </p:nvPr>
        </p:nvSpPr>
        <p:spPr>
          <a:xfrm>
            <a:off x="11297749" y="5782287"/>
            <a:ext cx="497378" cy="365125"/>
          </a:xfrm>
          <a:prstGeom prst="rect">
            <a:avLst/>
          </a:prstGeom>
        </p:spPr>
        <p:txBody>
          <a:bodyPr vert="horz" lIns="91440" tIns="45720" rIns="91440" bIns="45720" rtlCol="0" anchor="ctr"/>
          <a:lstStyle>
            <a:lvl1pPr algn="r">
              <a:defRPr sz="800">
                <a:solidFill>
                  <a:schemeClr val="tx1"/>
                </a:solidFill>
              </a:defRPr>
            </a:lvl1pPr>
          </a:lstStyle>
          <a:p>
            <a:fld id="{DFA4CD3D-26C8-47FF-8D13-9B32BAAB4735}" type="slidenum">
              <a:rPr lang="en-US" smtClean="0"/>
              <a:pPr/>
              <a:t>‹#›</a:t>
            </a:fld>
            <a:endParaRPr lang="en-US"/>
          </a:p>
        </p:txBody>
      </p:sp>
      <p:sp>
        <p:nvSpPr>
          <p:cNvPr id="5" name="Footer Placeholder 4">
            <a:extLst>
              <a:ext uri="{FF2B5EF4-FFF2-40B4-BE49-F238E27FC236}">
                <a16:creationId xmlns:a16="http://schemas.microsoft.com/office/drawing/2014/main" id="{A5A501DD-FBD8-4A19-BD71-AB3CFFDE4DF5}"/>
              </a:ext>
            </a:extLst>
          </p:cNvPr>
          <p:cNvSpPr>
            <a:spLocks noGrp="1"/>
          </p:cNvSpPr>
          <p:nvPr>
            <p:ph type="ftr" sz="quarter" idx="3"/>
          </p:nvPr>
        </p:nvSpPr>
        <p:spPr>
          <a:xfrm>
            <a:off x="7675524" y="6296411"/>
            <a:ext cx="4114800" cy="365125"/>
          </a:xfrm>
          <a:prstGeom prst="rect">
            <a:avLst/>
          </a:prstGeom>
        </p:spPr>
        <p:txBody>
          <a:bodyPr vert="horz" lIns="91440" tIns="45720" rIns="91440" bIns="45720" rtlCol="0" anchor="ctr"/>
          <a:lstStyle>
            <a:lvl1pPr algn="r">
              <a:defRPr sz="800">
                <a:solidFill>
                  <a:schemeClr val="tx1"/>
                </a:solidFill>
              </a:defRPr>
            </a:lvl1pPr>
          </a:lstStyle>
          <a:p>
            <a:endParaRPr lang="en-US"/>
          </a:p>
        </p:txBody>
      </p:sp>
    </p:spTree>
    <p:extLst>
      <p:ext uri="{BB962C8B-B14F-4D97-AF65-F5344CB8AC3E}">
        <p14:creationId xmlns:p14="http://schemas.microsoft.com/office/powerpoint/2010/main" val="339214857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hf hdr="0" dt="0"/>
  <p:txStyles>
    <p:title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136/heartjnl-2016-310651" TargetMode="External"/><Relationship Id="rId2" Type="http://schemas.openxmlformats.org/officeDocument/2006/relationships/hyperlink" Target="https://doi.org/10.1186/s13049-017-0383-z" TargetMode="External"/><Relationship Id="rId1" Type="http://schemas.openxmlformats.org/officeDocument/2006/relationships/slideLayout" Target="../slideLayouts/slideLayout14.xml"/><Relationship Id="rId4" Type="http://schemas.openxmlformats.org/officeDocument/2006/relationships/hyperlink" Target="https://doi.org/10.1016/j.resuscitation.2013.10.00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E5634-36AE-4A0C-9D29-500D94C2DDD2}"/>
              </a:ext>
            </a:extLst>
          </p:cNvPr>
          <p:cNvSpPr>
            <a:spLocks noGrp="1"/>
          </p:cNvSpPr>
          <p:nvPr>
            <p:ph type="ctrTitle"/>
          </p:nvPr>
        </p:nvSpPr>
        <p:spPr>
          <a:xfrm>
            <a:off x="1037093" y="2151558"/>
            <a:ext cx="9964017" cy="2311400"/>
          </a:xfrm>
          <a:solidFill>
            <a:srgbClr val="A2AAAD"/>
          </a:solidFill>
        </p:spPr>
        <p:txBody>
          <a:bodyPr>
            <a:normAutofit/>
          </a:bodyPr>
          <a:lstStyle/>
          <a:p>
            <a:pPr algn="ctr"/>
            <a:br>
              <a:rPr lang="en-US" sz="2400" b="1" u="sng"/>
            </a:br>
            <a:br>
              <a:rPr lang="en-US" sz="2400" b="1" u="sng"/>
            </a:br>
            <a:r>
              <a:rPr lang="en-US" sz="2800" b="1" u="sng"/>
              <a:t>“</a:t>
            </a:r>
            <a:r>
              <a:rPr lang="en-US" sz="2800" b="1" u="sng">
                <a:ea typeface="+mj-lt"/>
                <a:cs typeface="+mj-lt"/>
              </a:rPr>
              <a:t>Leveraging Natural Language Processing and Machine Learning to Accelerate Life-Saving 911 Care.</a:t>
            </a:r>
            <a:r>
              <a:rPr lang="en-US" sz="2800" b="1" u="sng"/>
              <a:t>"</a:t>
            </a:r>
            <a:br>
              <a:rPr lang="en-US" sz="2800" b="1" u="sng"/>
            </a:br>
            <a:br>
              <a:rPr lang="en-US" sz="2400" b="1" u="sng"/>
            </a:br>
            <a:endParaRPr lang="en-US" sz="2400"/>
          </a:p>
          <a:p>
            <a:endParaRPr lang="en-US" sz="2000"/>
          </a:p>
        </p:txBody>
      </p:sp>
      <p:sp>
        <p:nvSpPr>
          <p:cNvPr id="2" name="Text Placeholder 4">
            <a:extLst>
              <a:ext uri="{FF2B5EF4-FFF2-40B4-BE49-F238E27FC236}">
                <a16:creationId xmlns:a16="http://schemas.microsoft.com/office/drawing/2014/main" id="{F537FCFF-6220-CBD6-FF81-D39DCFD4D56D}"/>
              </a:ext>
            </a:extLst>
          </p:cNvPr>
          <p:cNvSpPr>
            <a:spLocks noGrp="1"/>
          </p:cNvSpPr>
          <p:nvPr/>
        </p:nvSpPr>
        <p:spPr>
          <a:xfrm>
            <a:off x="6802666" y="3925594"/>
            <a:ext cx="3439885" cy="48609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a:solidFill>
                  <a:srgbClr val="BA0C2F"/>
                </a:solidFill>
                <a:ea typeface="+mn-lt"/>
                <a:cs typeface="+mn-lt"/>
              </a:rPr>
              <a:t>Harshini </a:t>
            </a:r>
            <a:r>
              <a:rPr lang="en-US" sz="1600" err="1">
                <a:solidFill>
                  <a:srgbClr val="BA0C2F"/>
                </a:solidFill>
                <a:ea typeface="+mn-lt"/>
                <a:cs typeface="+mn-lt"/>
              </a:rPr>
              <a:t>Kavuru</a:t>
            </a:r>
            <a:r>
              <a:rPr lang="en-US" sz="1600">
                <a:solidFill>
                  <a:srgbClr val="BA0C2F"/>
                </a:solidFill>
                <a:ea typeface="+mn-lt"/>
                <a:cs typeface="+mn-lt"/>
              </a:rPr>
              <a:t>, Aditi Laturkar, Rama Naboulsi </a:t>
            </a:r>
            <a:endParaRPr lang="en-US" sz="1600">
              <a:solidFill>
                <a:srgbClr val="BA0C2F"/>
              </a:solidFill>
            </a:endParaRPr>
          </a:p>
          <a:p>
            <a:endParaRPr lang="en-US"/>
          </a:p>
        </p:txBody>
      </p:sp>
    </p:spTree>
    <p:extLst>
      <p:ext uri="{BB962C8B-B14F-4D97-AF65-F5344CB8AC3E}">
        <p14:creationId xmlns:p14="http://schemas.microsoft.com/office/powerpoint/2010/main" val="3487520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98400" rIns="0" bIns="0" rtlCol="0" anchor="t">
            <a:spAutoFit/>
          </a:bodyPr>
          <a:lstStyle/>
          <a:p>
            <a:pPr marL="44450">
              <a:spcBef>
                <a:spcPts val="100"/>
              </a:spcBef>
            </a:pPr>
            <a:r>
              <a:rPr lang="en-US" spc="-10"/>
              <a:t>BACKROUND RESEARCH:</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11</a:t>
            </a:fld>
            <a:endParaRPr/>
          </a:p>
        </p:txBody>
      </p:sp>
      <p:pic>
        <p:nvPicPr>
          <p:cNvPr id="9" name="Picture 9">
            <a:extLst>
              <a:ext uri="{FF2B5EF4-FFF2-40B4-BE49-F238E27FC236}">
                <a16:creationId xmlns:a16="http://schemas.microsoft.com/office/drawing/2014/main" id="{ABC767BB-62A0-C454-D9F0-D9DD8428EEC2}"/>
              </a:ext>
            </a:extLst>
          </p:cNvPr>
          <p:cNvPicPr>
            <a:picLocks noChangeAspect="1"/>
          </p:cNvPicPr>
          <p:nvPr/>
        </p:nvPicPr>
        <p:blipFill>
          <a:blip r:embed="rId2"/>
          <a:stretch>
            <a:fillRect/>
          </a:stretch>
        </p:blipFill>
        <p:spPr>
          <a:xfrm>
            <a:off x="87426" y="120425"/>
            <a:ext cx="12176639" cy="6422218"/>
          </a:xfrm>
          <a:prstGeom prst="rect">
            <a:avLst/>
          </a:prstGeom>
        </p:spPr>
      </p:pic>
    </p:spTree>
    <p:extLst>
      <p:ext uri="{BB962C8B-B14F-4D97-AF65-F5344CB8AC3E}">
        <p14:creationId xmlns:p14="http://schemas.microsoft.com/office/powerpoint/2010/main" val="3187304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2947"/>
            <a:ext cx="12204700" cy="6150610"/>
            <a:chOff x="-6350" y="-2947"/>
            <a:chExt cx="12204700" cy="6150610"/>
          </a:xfrm>
        </p:grpSpPr>
        <p:sp>
          <p:nvSpPr>
            <p:cNvPr id="3" name="object 3"/>
            <p:cNvSpPr/>
            <p:nvPr/>
          </p:nvSpPr>
          <p:spPr>
            <a:xfrm>
              <a:off x="400279" y="374572"/>
              <a:ext cx="11391900" cy="5773420"/>
            </a:xfrm>
            <a:custGeom>
              <a:avLst/>
              <a:gdLst/>
              <a:ahLst/>
              <a:cxnLst/>
              <a:rect l="l" t="t" r="r" b="b"/>
              <a:pathLst>
                <a:path w="11391900" h="5773420">
                  <a:moveTo>
                    <a:pt x="10796530" y="5772839"/>
                  </a:moveTo>
                  <a:lnTo>
                    <a:pt x="0" y="5772839"/>
                  </a:lnTo>
                  <a:lnTo>
                    <a:pt x="0" y="11017"/>
                  </a:lnTo>
                  <a:lnTo>
                    <a:pt x="11391441" y="0"/>
                  </a:lnTo>
                  <a:lnTo>
                    <a:pt x="11391441" y="5177928"/>
                  </a:lnTo>
                  <a:lnTo>
                    <a:pt x="10796530" y="5772839"/>
                  </a:lnTo>
                  <a:close/>
                </a:path>
              </a:pathLst>
            </a:custGeom>
            <a:solidFill>
              <a:srgbClr val="A2AAAD">
                <a:alpha val="10195"/>
              </a:srgbClr>
            </a:solidFill>
          </p:spPr>
          <p:txBody>
            <a:bodyPr wrap="square" lIns="0" tIns="0" rIns="0" bIns="0" rtlCol="0" anchor="t"/>
            <a:lstStyle/>
            <a:p>
              <a:endParaRPr lang="en-US">
                <a:cs typeface="Calibri"/>
              </a:endParaRPr>
            </a:p>
          </p:txBody>
        </p:sp>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nchor="t"/>
            <a:lstStyle/>
            <a:p>
              <a:endParaRPr lang="en-US">
                <a:cs typeface="Calibri"/>
              </a:endParaRPr>
            </a:p>
          </p:txBody>
        </p:sp>
      </p:grpSp>
      <p:sp>
        <p:nvSpPr>
          <p:cNvPr id="6" name="object 6"/>
          <p:cNvSpPr txBox="1">
            <a:spLocks noGrp="1"/>
          </p:cNvSpPr>
          <p:nvPr>
            <p:ph type="title"/>
          </p:nvPr>
        </p:nvSpPr>
        <p:spPr>
          <a:prstGeom prst="rect">
            <a:avLst/>
          </a:prstGeom>
        </p:spPr>
        <p:txBody>
          <a:bodyPr vert="horz" wrap="square" lIns="0" tIns="98400" rIns="0" bIns="0" rtlCol="0" anchor="t">
            <a:spAutoFit/>
          </a:bodyPr>
          <a:lstStyle/>
          <a:p>
            <a:pPr marL="44450">
              <a:spcBef>
                <a:spcPts val="100"/>
              </a:spcBef>
            </a:pPr>
            <a:r>
              <a:rPr lang="en-US" spc="-10"/>
              <a:t>Dataset linking:</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12</a:t>
            </a:fld>
            <a:endParaRPr/>
          </a:p>
        </p:txBody>
      </p:sp>
      <p:sp>
        <p:nvSpPr>
          <p:cNvPr id="7" name="TextBox 6">
            <a:extLst>
              <a:ext uri="{FF2B5EF4-FFF2-40B4-BE49-F238E27FC236}">
                <a16:creationId xmlns:a16="http://schemas.microsoft.com/office/drawing/2014/main" id="{F9A429F9-6D2D-7BA6-E2D9-B3629294CF7F}"/>
              </a:ext>
            </a:extLst>
          </p:cNvPr>
          <p:cNvSpPr txBox="1"/>
          <p:nvPr/>
        </p:nvSpPr>
        <p:spPr>
          <a:xfrm>
            <a:off x="429987" y="1567543"/>
            <a:ext cx="1105988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cs typeface="Segoe UI"/>
              </a:rPr>
              <a:t>Two datasets:​</a:t>
            </a:r>
          </a:p>
          <a:p>
            <a:pPr algn="just">
              <a:buChar char="•"/>
            </a:pPr>
            <a:r>
              <a:rPr lang="en-US">
                <a:cs typeface="Arial"/>
              </a:rPr>
              <a:t> The first contains all audio files, and​</a:t>
            </a:r>
          </a:p>
          <a:p>
            <a:pPr algn="just">
              <a:buChar char="•"/>
            </a:pPr>
            <a:r>
              <a:rPr lang="en-US">
                <a:cs typeface="Arial"/>
              </a:rPr>
              <a:t> The second is the EMS dataset.​</a:t>
            </a:r>
          </a:p>
          <a:p>
            <a:pPr algn="just"/>
            <a:endParaRPr lang="en-US">
              <a:cs typeface="Arial"/>
            </a:endParaRPr>
          </a:p>
          <a:p>
            <a:pPr algn="just"/>
            <a:r>
              <a:rPr lang="en-US">
                <a:ea typeface="+mn-lt"/>
                <a:cs typeface="+mn-lt"/>
              </a:rPr>
              <a:t>Our primary objective is to align the audio files with their corresponding "First Impression" data available within the EMS dataset based on address mapping. </a:t>
            </a:r>
            <a:endParaRPr lang="en-US">
              <a:cs typeface="Calibri"/>
            </a:endParaRPr>
          </a:p>
          <a:p>
            <a:pPr algn="just"/>
            <a:endParaRPr lang="en-US">
              <a:cs typeface="Calibri"/>
            </a:endParaRPr>
          </a:p>
          <a:p>
            <a:pPr algn="just"/>
            <a:br>
              <a:rPr lang="en-US">
                <a:cs typeface="Segoe UI"/>
              </a:rPr>
            </a:br>
            <a:r>
              <a:rPr lang="en-US" b="1">
                <a:cs typeface="Segoe UI"/>
              </a:rPr>
              <a:t>Methods used - </a:t>
            </a:r>
            <a:endParaRPr lang="en-US">
              <a:cs typeface="Calibri"/>
            </a:endParaRPr>
          </a:p>
          <a:p>
            <a:pPr marL="342900" indent="-342900" algn="just">
              <a:buAutoNum type="arabicPeriod"/>
            </a:pPr>
            <a:r>
              <a:rPr lang="en-US" err="1">
                <a:cs typeface="Segoe UI"/>
              </a:rPr>
              <a:t>FuzzyMatcher</a:t>
            </a:r>
            <a:endParaRPr lang="en-US">
              <a:cs typeface="Segoe UI"/>
            </a:endParaRPr>
          </a:p>
          <a:p>
            <a:pPr marL="342900" indent="-342900" algn="just">
              <a:buAutoNum type="arabicPeriod"/>
            </a:pPr>
            <a:r>
              <a:rPr lang="en-US">
                <a:cs typeface="Segoe UI"/>
              </a:rPr>
              <a:t>Cosine similarity index </a:t>
            </a:r>
            <a:endParaRPr lang="en-US">
              <a:ea typeface="+mn-lt"/>
              <a:cs typeface="Segoe UI"/>
            </a:endParaRPr>
          </a:p>
          <a:p>
            <a:pPr marL="342900" indent="-342900" algn="just">
              <a:buAutoNum type="arabicPeriod"/>
            </a:pPr>
            <a:r>
              <a:rPr lang="en-US">
                <a:ea typeface="+mn-lt"/>
                <a:cs typeface="+mn-lt"/>
              </a:rPr>
              <a:t>KNN over Cosine similarity</a:t>
            </a:r>
            <a:endParaRPr lang="en-US">
              <a:cs typeface="Calibri"/>
            </a:endParaRPr>
          </a:p>
          <a:p>
            <a:pPr marL="342900" indent="-342900" algn="just">
              <a:buAutoNum type="arabicPeriod"/>
            </a:pPr>
            <a:endParaRPr lang="en-US">
              <a:cs typeface="Calibri"/>
            </a:endParaRPr>
          </a:p>
          <a:p>
            <a:r>
              <a:rPr lang="en-US" b="1">
                <a:cs typeface="Calibri"/>
              </a:rPr>
              <a:t>Comparison:</a:t>
            </a:r>
            <a:br>
              <a:rPr lang="en-US" b="1">
                <a:cs typeface="Calibri"/>
              </a:rPr>
            </a:br>
            <a:r>
              <a:rPr lang="en-US">
                <a:solidFill>
                  <a:srgbClr val="2A3140"/>
                </a:solidFill>
                <a:latin typeface="Calibri"/>
                <a:cs typeface="Helvetica"/>
              </a:rPr>
              <a:t>After going through the output the KNN over Cosine Similarity performed better than the </a:t>
            </a:r>
            <a:r>
              <a:rPr lang="en-US">
                <a:latin typeface="Calibri"/>
                <a:cs typeface="Arial"/>
              </a:rPr>
              <a:t>rest two</a:t>
            </a:r>
            <a:r>
              <a:rPr lang="en-US">
                <a:solidFill>
                  <a:srgbClr val="000000"/>
                </a:solidFill>
                <a:latin typeface="Calibri"/>
                <a:cs typeface="Arial"/>
              </a:rPr>
              <a:t> approaches</a:t>
            </a:r>
            <a:r>
              <a:rPr lang="en-US">
                <a:solidFill>
                  <a:srgbClr val="2A3140"/>
                </a:solidFill>
                <a:latin typeface="Calibri"/>
                <a:cs typeface="Helvetica"/>
              </a:rPr>
              <a:t>.</a:t>
            </a:r>
          </a:p>
          <a:p>
            <a:pPr algn="just"/>
            <a:endParaRPr lang="en-US">
              <a:cs typeface="Calibri"/>
            </a:endParaRPr>
          </a:p>
          <a:p>
            <a:pPr algn="just"/>
            <a:br>
              <a:rPr lang="en-US">
                <a:cs typeface="Segoe UI"/>
              </a:rPr>
            </a:br>
            <a:endParaRPr lang="en-US">
              <a:cs typeface="Segoe UI"/>
            </a:endParaRPr>
          </a:p>
          <a:p>
            <a:pPr algn="just"/>
            <a:r>
              <a:rPr lang="en-US">
                <a:latin typeface="Calibri"/>
                <a:cs typeface="Segoe UI"/>
              </a:rPr>
              <a:t>​</a:t>
            </a:r>
          </a:p>
        </p:txBody>
      </p:sp>
    </p:spTree>
    <p:extLst>
      <p:ext uri="{BB962C8B-B14F-4D97-AF65-F5344CB8AC3E}">
        <p14:creationId xmlns:p14="http://schemas.microsoft.com/office/powerpoint/2010/main" val="1690957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2947"/>
            <a:ext cx="12204700" cy="6150610"/>
            <a:chOff x="-6350" y="-2947"/>
            <a:chExt cx="12204700" cy="6150610"/>
          </a:xfrm>
        </p:grpSpPr>
        <p:sp>
          <p:nvSpPr>
            <p:cNvPr id="3" name="object 3"/>
            <p:cNvSpPr/>
            <p:nvPr/>
          </p:nvSpPr>
          <p:spPr>
            <a:xfrm>
              <a:off x="400279" y="374572"/>
              <a:ext cx="11391900" cy="5773420"/>
            </a:xfrm>
            <a:custGeom>
              <a:avLst/>
              <a:gdLst/>
              <a:ahLst/>
              <a:cxnLst/>
              <a:rect l="l" t="t" r="r" b="b"/>
              <a:pathLst>
                <a:path w="11391900" h="5773420">
                  <a:moveTo>
                    <a:pt x="10796530" y="5772839"/>
                  </a:moveTo>
                  <a:lnTo>
                    <a:pt x="0" y="5772839"/>
                  </a:lnTo>
                  <a:lnTo>
                    <a:pt x="0" y="11017"/>
                  </a:lnTo>
                  <a:lnTo>
                    <a:pt x="11391441" y="0"/>
                  </a:lnTo>
                  <a:lnTo>
                    <a:pt x="11391441" y="5177928"/>
                  </a:lnTo>
                  <a:lnTo>
                    <a:pt x="10796530" y="5772839"/>
                  </a:lnTo>
                  <a:close/>
                </a:path>
              </a:pathLst>
            </a:custGeom>
            <a:solidFill>
              <a:srgbClr val="A2AAAD">
                <a:alpha val="10195"/>
              </a:srgbClr>
            </a:solidFill>
          </p:spPr>
          <p:txBody>
            <a:bodyPr wrap="square" lIns="0" tIns="0" rIns="0" bIns="0" rtlCol="0" anchor="t"/>
            <a:lstStyle/>
            <a:p>
              <a:endParaRPr lang="en-US">
                <a:cs typeface="Calibri"/>
              </a:endParaRPr>
            </a:p>
          </p:txBody>
        </p:sp>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nchor="t"/>
            <a:lstStyle/>
            <a:p>
              <a:endParaRPr lang="en-US">
                <a:cs typeface="Calibri"/>
              </a:endParaRPr>
            </a:p>
          </p:txBody>
        </p:sp>
      </p:grpSp>
      <p:sp>
        <p:nvSpPr>
          <p:cNvPr id="6" name="object 6"/>
          <p:cNvSpPr txBox="1">
            <a:spLocks noGrp="1"/>
          </p:cNvSpPr>
          <p:nvPr>
            <p:ph type="title"/>
          </p:nvPr>
        </p:nvSpPr>
        <p:spPr>
          <a:prstGeom prst="rect">
            <a:avLst/>
          </a:prstGeom>
        </p:spPr>
        <p:txBody>
          <a:bodyPr vert="horz" wrap="square" lIns="0" tIns="98400" rIns="0" bIns="0" rtlCol="0" anchor="t">
            <a:spAutoFit/>
          </a:bodyPr>
          <a:lstStyle/>
          <a:p>
            <a:pPr marL="44450">
              <a:spcBef>
                <a:spcPts val="100"/>
              </a:spcBef>
            </a:pPr>
            <a:r>
              <a:rPr lang="en-US" spc="-10"/>
              <a:t>KNN Over Cosine Similarity Results</a:t>
            </a:r>
            <a:endParaRPr lang="en-US"/>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13</a:t>
            </a:fld>
            <a:endParaRPr/>
          </a:p>
        </p:txBody>
      </p:sp>
      <p:pic>
        <p:nvPicPr>
          <p:cNvPr id="10" name="Picture 10" descr="Chart, pie chart&#10;&#10;Description automatically generated">
            <a:extLst>
              <a:ext uri="{FF2B5EF4-FFF2-40B4-BE49-F238E27FC236}">
                <a16:creationId xmlns:a16="http://schemas.microsoft.com/office/drawing/2014/main" id="{D196F654-3E18-73D6-979A-8F19074E716A}"/>
              </a:ext>
            </a:extLst>
          </p:cNvPr>
          <p:cNvPicPr>
            <a:picLocks noChangeAspect="1"/>
          </p:cNvPicPr>
          <p:nvPr/>
        </p:nvPicPr>
        <p:blipFill>
          <a:blip r:embed="rId2"/>
          <a:stretch>
            <a:fillRect/>
          </a:stretch>
        </p:blipFill>
        <p:spPr>
          <a:xfrm>
            <a:off x="1152525" y="1518398"/>
            <a:ext cx="6295513" cy="4445431"/>
          </a:xfrm>
          <a:prstGeom prst="rect">
            <a:avLst/>
          </a:prstGeom>
        </p:spPr>
      </p:pic>
      <p:pic>
        <p:nvPicPr>
          <p:cNvPr id="11" name="Picture 11">
            <a:extLst>
              <a:ext uri="{FF2B5EF4-FFF2-40B4-BE49-F238E27FC236}">
                <a16:creationId xmlns:a16="http://schemas.microsoft.com/office/drawing/2014/main" id="{2A789CA5-19A3-E2B0-5065-DCA01F76FC51}"/>
              </a:ext>
            </a:extLst>
          </p:cNvPr>
          <p:cNvPicPr>
            <a:picLocks noChangeAspect="1"/>
          </p:cNvPicPr>
          <p:nvPr/>
        </p:nvPicPr>
        <p:blipFill>
          <a:blip r:embed="rId3"/>
          <a:stretch>
            <a:fillRect/>
          </a:stretch>
        </p:blipFill>
        <p:spPr>
          <a:xfrm>
            <a:off x="8409555" y="1520288"/>
            <a:ext cx="2320529" cy="2208379"/>
          </a:xfrm>
          <a:prstGeom prst="rect">
            <a:avLst/>
          </a:prstGeom>
        </p:spPr>
      </p:pic>
    </p:spTree>
    <p:extLst>
      <p:ext uri="{BB962C8B-B14F-4D97-AF65-F5344CB8AC3E}">
        <p14:creationId xmlns:p14="http://schemas.microsoft.com/office/powerpoint/2010/main" val="210644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402"/>
            <a:ext cx="12192000" cy="6144590"/>
            <a:chOff x="0" y="3402"/>
            <a:chExt cx="12192000" cy="6144590"/>
          </a:xfrm>
        </p:grpSpPr>
        <p:sp>
          <p:nvSpPr>
            <p:cNvPr id="3" name="object 3"/>
            <p:cNvSpPr/>
            <p:nvPr/>
          </p:nvSpPr>
          <p:spPr>
            <a:xfrm>
              <a:off x="465593" y="1180114"/>
              <a:ext cx="11326586" cy="4967878"/>
            </a:xfrm>
            <a:custGeom>
              <a:avLst/>
              <a:gdLst/>
              <a:ahLst/>
              <a:cxnLst/>
              <a:rect l="l" t="t" r="r" b="b"/>
              <a:pathLst>
                <a:path w="11391900" h="5773420">
                  <a:moveTo>
                    <a:pt x="10796530" y="5772839"/>
                  </a:moveTo>
                  <a:lnTo>
                    <a:pt x="0" y="5772839"/>
                  </a:lnTo>
                  <a:lnTo>
                    <a:pt x="0" y="11017"/>
                  </a:lnTo>
                  <a:lnTo>
                    <a:pt x="11391441" y="0"/>
                  </a:lnTo>
                  <a:lnTo>
                    <a:pt x="11391441" y="5177928"/>
                  </a:lnTo>
                  <a:lnTo>
                    <a:pt x="10796530" y="5772839"/>
                  </a:lnTo>
                  <a:close/>
                </a:path>
              </a:pathLst>
            </a:custGeom>
            <a:solidFill>
              <a:srgbClr val="A2AAAD">
                <a:alpha val="10195"/>
              </a:srgbClr>
            </a:solidFill>
          </p:spPr>
          <p:txBody>
            <a:bodyPr wrap="square" lIns="0" tIns="0" rIns="0" bIns="0" rtlCol="0" anchor="t"/>
            <a:lstStyle/>
            <a:p>
              <a:endParaRPr lang="en-US">
                <a:cs typeface="Calibri"/>
              </a:endParaRPr>
            </a:p>
          </p:txBody>
        </p:sp>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nchor="t"/>
            <a:lstStyle/>
            <a:p>
              <a:endParaRPr lang="en-US">
                <a:cs typeface="Calibri"/>
              </a:endParaRPr>
            </a:p>
          </p:txBody>
        </p:sp>
      </p:grpSp>
      <p:sp>
        <p:nvSpPr>
          <p:cNvPr id="6" name="object 6"/>
          <p:cNvSpPr txBox="1">
            <a:spLocks noGrp="1"/>
          </p:cNvSpPr>
          <p:nvPr>
            <p:ph type="title"/>
          </p:nvPr>
        </p:nvSpPr>
        <p:spPr>
          <a:prstGeom prst="rect">
            <a:avLst/>
          </a:prstGeom>
        </p:spPr>
        <p:txBody>
          <a:bodyPr vert="horz" wrap="square" lIns="0" tIns="98400" rIns="0" bIns="0" rtlCol="0" anchor="t">
            <a:spAutoFit/>
          </a:bodyPr>
          <a:lstStyle/>
          <a:p>
            <a:pPr marL="44450">
              <a:spcBef>
                <a:spcPts val="100"/>
              </a:spcBef>
            </a:pPr>
            <a:r>
              <a:rPr lang="en-US" spc="-10"/>
              <a:t>Category Consolidation:</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14</a:t>
            </a:fld>
            <a:endParaRPr/>
          </a:p>
        </p:txBody>
      </p:sp>
      <p:pic>
        <p:nvPicPr>
          <p:cNvPr id="7" name="Picture 9" descr="Table&#10;&#10;Description automatically generated">
            <a:extLst>
              <a:ext uri="{FF2B5EF4-FFF2-40B4-BE49-F238E27FC236}">
                <a16:creationId xmlns:a16="http://schemas.microsoft.com/office/drawing/2014/main" id="{733D3CD6-8822-6265-8189-8E6761964893}"/>
              </a:ext>
            </a:extLst>
          </p:cNvPr>
          <p:cNvPicPr>
            <a:picLocks noChangeAspect="1"/>
          </p:cNvPicPr>
          <p:nvPr/>
        </p:nvPicPr>
        <p:blipFill>
          <a:blip r:embed="rId2"/>
          <a:stretch>
            <a:fillRect/>
          </a:stretch>
        </p:blipFill>
        <p:spPr>
          <a:xfrm>
            <a:off x="8909957" y="1679949"/>
            <a:ext cx="2743200" cy="3302159"/>
          </a:xfrm>
          <a:prstGeom prst="rect">
            <a:avLst/>
          </a:prstGeom>
        </p:spPr>
      </p:pic>
      <p:pic>
        <p:nvPicPr>
          <p:cNvPr id="10" name="Picture 10" descr="Table&#10;&#10;Description automatically generated">
            <a:extLst>
              <a:ext uri="{FF2B5EF4-FFF2-40B4-BE49-F238E27FC236}">
                <a16:creationId xmlns:a16="http://schemas.microsoft.com/office/drawing/2014/main" id="{0E652E29-E3C1-173D-793A-E8A5647CEDE8}"/>
              </a:ext>
            </a:extLst>
          </p:cNvPr>
          <p:cNvPicPr>
            <a:picLocks noChangeAspect="1"/>
          </p:cNvPicPr>
          <p:nvPr/>
        </p:nvPicPr>
        <p:blipFill>
          <a:blip r:embed="rId3"/>
          <a:stretch>
            <a:fillRect/>
          </a:stretch>
        </p:blipFill>
        <p:spPr>
          <a:xfrm>
            <a:off x="5568043" y="1713047"/>
            <a:ext cx="2476501" cy="3377477"/>
          </a:xfrm>
          <a:prstGeom prst="rect">
            <a:avLst/>
          </a:prstGeom>
        </p:spPr>
      </p:pic>
      <p:sp>
        <p:nvSpPr>
          <p:cNvPr id="11" name="TextBox 10">
            <a:extLst>
              <a:ext uri="{FF2B5EF4-FFF2-40B4-BE49-F238E27FC236}">
                <a16:creationId xmlns:a16="http://schemas.microsoft.com/office/drawing/2014/main" id="{870BF0E5-FC82-7550-5CAB-0D58D02CF6CB}"/>
              </a:ext>
            </a:extLst>
          </p:cNvPr>
          <p:cNvSpPr txBox="1"/>
          <p:nvPr/>
        </p:nvSpPr>
        <p:spPr>
          <a:xfrm>
            <a:off x="6368142" y="1262742"/>
            <a:ext cx="1197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Before</a:t>
            </a:r>
            <a:endParaRPr lang="en-US"/>
          </a:p>
        </p:txBody>
      </p:sp>
      <p:sp>
        <p:nvSpPr>
          <p:cNvPr id="13" name="TextBox 1">
            <a:extLst>
              <a:ext uri="{FF2B5EF4-FFF2-40B4-BE49-F238E27FC236}">
                <a16:creationId xmlns:a16="http://schemas.microsoft.com/office/drawing/2014/main" id="{23CDD01B-79EF-807E-B0A0-52383B5B71BE}"/>
              </a:ext>
            </a:extLst>
          </p:cNvPr>
          <p:cNvSpPr txBox="1"/>
          <p:nvPr/>
        </p:nvSpPr>
        <p:spPr>
          <a:xfrm>
            <a:off x="9427029" y="1262743"/>
            <a:ext cx="101237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After</a:t>
            </a:r>
          </a:p>
        </p:txBody>
      </p:sp>
      <p:sp>
        <p:nvSpPr>
          <p:cNvPr id="14" name="TextBox 1">
            <a:extLst>
              <a:ext uri="{FF2B5EF4-FFF2-40B4-BE49-F238E27FC236}">
                <a16:creationId xmlns:a16="http://schemas.microsoft.com/office/drawing/2014/main" id="{23CDD01B-79EF-807E-B0A0-52383B5B71BE}"/>
              </a:ext>
            </a:extLst>
          </p:cNvPr>
          <p:cNvSpPr txBox="1"/>
          <p:nvPr/>
        </p:nvSpPr>
        <p:spPr>
          <a:xfrm>
            <a:off x="774247" y="1449162"/>
            <a:ext cx="3951516" cy="31393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solidFill>
                  <a:srgbClr val="000000"/>
                </a:solidFill>
                <a:ea typeface="+mn-lt"/>
                <a:cs typeface="+mn-lt"/>
              </a:rPr>
              <a:t>Initially</a:t>
            </a:r>
            <a:r>
              <a:rPr lang="en-US">
                <a:ea typeface="+mn-lt"/>
                <a:cs typeface="+mn-lt"/>
              </a:rPr>
              <a:t>, there were 120 different categories of calls.</a:t>
            </a:r>
          </a:p>
          <a:p>
            <a:pPr marL="285750" indent="-285750">
              <a:buFont typeface="Arial"/>
              <a:buChar char="•"/>
            </a:pPr>
            <a:r>
              <a:rPr lang="en-US">
                <a:ea typeface="+mn-lt"/>
                <a:cs typeface="+mn-lt"/>
              </a:rPr>
              <a:t> However, our objective was to minimize the total number of categories for the model. </a:t>
            </a:r>
          </a:p>
          <a:p>
            <a:pPr marL="285750" indent="-285750">
              <a:buFont typeface="Arial"/>
              <a:buChar char="•"/>
            </a:pPr>
            <a:r>
              <a:rPr lang="en-US">
                <a:ea typeface="+mn-lt"/>
                <a:cs typeface="+mn-lt"/>
              </a:rPr>
              <a:t>To achieve this, we carried out a consolidation of categories by grouping similar ones together and removing redundant categorizes by text cleaning.</a:t>
            </a:r>
          </a:p>
          <a:p>
            <a:pPr marL="285750" indent="-285750">
              <a:buFont typeface="Arial"/>
              <a:buChar char="•"/>
            </a:pPr>
            <a:endParaRPr lang="en-US">
              <a:cs typeface="Calibri"/>
            </a:endParaRPr>
          </a:p>
        </p:txBody>
      </p:sp>
    </p:spTree>
    <p:extLst>
      <p:ext uri="{BB962C8B-B14F-4D97-AF65-F5344CB8AC3E}">
        <p14:creationId xmlns:p14="http://schemas.microsoft.com/office/powerpoint/2010/main" val="247639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2947"/>
            <a:ext cx="12204700" cy="6150610"/>
            <a:chOff x="-6350" y="-2947"/>
            <a:chExt cx="12204700" cy="6150610"/>
          </a:xfrm>
        </p:grpSpPr>
        <p:sp>
          <p:nvSpPr>
            <p:cNvPr id="3" name="object 3"/>
            <p:cNvSpPr/>
            <p:nvPr/>
          </p:nvSpPr>
          <p:spPr>
            <a:xfrm>
              <a:off x="400279" y="374572"/>
              <a:ext cx="11391900" cy="5773420"/>
            </a:xfrm>
            <a:custGeom>
              <a:avLst/>
              <a:gdLst/>
              <a:ahLst/>
              <a:cxnLst/>
              <a:rect l="l" t="t" r="r" b="b"/>
              <a:pathLst>
                <a:path w="11391900" h="5773420">
                  <a:moveTo>
                    <a:pt x="10796530" y="5772839"/>
                  </a:moveTo>
                  <a:lnTo>
                    <a:pt x="0" y="5772839"/>
                  </a:lnTo>
                  <a:lnTo>
                    <a:pt x="0" y="11017"/>
                  </a:lnTo>
                  <a:lnTo>
                    <a:pt x="11391441" y="0"/>
                  </a:lnTo>
                  <a:lnTo>
                    <a:pt x="11391441" y="5177928"/>
                  </a:lnTo>
                  <a:lnTo>
                    <a:pt x="10796530" y="5772839"/>
                  </a:lnTo>
                  <a:close/>
                </a:path>
              </a:pathLst>
            </a:custGeom>
            <a:solidFill>
              <a:srgbClr val="A2AAAD">
                <a:alpha val="10195"/>
              </a:srgbClr>
            </a:solidFill>
          </p:spPr>
          <p:txBody>
            <a:bodyPr wrap="square" lIns="0" tIns="0" rIns="0" bIns="0" rtlCol="0" anchor="t"/>
            <a:lstStyle/>
            <a:p>
              <a:endParaRPr lang="en-US">
                <a:cs typeface="Calibri"/>
              </a:endParaRPr>
            </a:p>
          </p:txBody>
        </p:sp>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nchor="t"/>
            <a:lstStyle/>
            <a:p>
              <a:endParaRPr lang="en-US">
                <a:cs typeface="Calibri"/>
              </a:endParaRPr>
            </a:p>
          </p:txBody>
        </p:sp>
      </p:grpSp>
      <p:sp>
        <p:nvSpPr>
          <p:cNvPr id="6" name="object 6"/>
          <p:cNvSpPr txBox="1">
            <a:spLocks noGrp="1"/>
          </p:cNvSpPr>
          <p:nvPr>
            <p:ph type="title"/>
          </p:nvPr>
        </p:nvSpPr>
        <p:spPr>
          <a:xfrm>
            <a:off x="230617" y="121093"/>
            <a:ext cx="9784715" cy="761081"/>
          </a:xfrm>
          <a:prstGeom prst="rect">
            <a:avLst/>
          </a:prstGeom>
        </p:spPr>
        <p:txBody>
          <a:bodyPr vert="horz" wrap="square" lIns="0" tIns="98400" rIns="0" bIns="0" rtlCol="0" anchor="t">
            <a:spAutoFit/>
          </a:bodyPr>
          <a:lstStyle/>
          <a:p>
            <a:pPr marL="44450">
              <a:spcBef>
                <a:spcPts val="100"/>
              </a:spcBef>
            </a:pPr>
            <a:r>
              <a:rPr lang="en-US" sz="3800" spc="-10"/>
              <a:t>CATEGORY CONSOLIDATION RESULTS</a:t>
            </a:r>
            <a:r>
              <a:rPr lang="en-US" spc="-10"/>
              <a:t>:</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15</a:t>
            </a:fld>
            <a:endParaRPr/>
          </a:p>
        </p:txBody>
      </p:sp>
      <p:pic>
        <p:nvPicPr>
          <p:cNvPr id="9" name="Picture 9" descr="Chart, pie chart&#10;&#10;Description automatically generated">
            <a:extLst>
              <a:ext uri="{FF2B5EF4-FFF2-40B4-BE49-F238E27FC236}">
                <a16:creationId xmlns:a16="http://schemas.microsoft.com/office/drawing/2014/main" id="{A4E02264-8AAE-32B7-9490-FD08934D2F50}"/>
              </a:ext>
            </a:extLst>
          </p:cNvPr>
          <p:cNvPicPr>
            <a:picLocks noChangeAspect="1"/>
          </p:cNvPicPr>
          <p:nvPr/>
        </p:nvPicPr>
        <p:blipFill>
          <a:blip r:embed="rId2"/>
          <a:stretch>
            <a:fillRect/>
          </a:stretch>
        </p:blipFill>
        <p:spPr>
          <a:xfrm>
            <a:off x="2597888" y="1235564"/>
            <a:ext cx="6541385" cy="5001195"/>
          </a:xfrm>
          <a:prstGeom prst="rect">
            <a:avLst/>
          </a:prstGeom>
        </p:spPr>
      </p:pic>
    </p:spTree>
    <p:extLst>
      <p:ext uri="{BB962C8B-B14F-4D97-AF65-F5344CB8AC3E}">
        <p14:creationId xmlns:p14="http://schemas.microsoft.com/office/powerpoint/2010/main" val="427910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2947"/>
            <a:ext cx="12204700" cy="6150610"/>
            <a:chOff x="-6350" y="-2947"/>
            <a:chExt cx="12204700" cy="6150610"/>
          </a:xfrm>
        </p:grpSpPr>
        <p:sp>
          <p:nvSpPr>
            <p:cNvPr id="3" name="object 3"/>
            <p:cNvSpPr/>
            <p:nvPr/>
          </p:nvSpPr>
          <p:spPr>
            <a:xfrm>
              <a:off x="400279" y="374572"/>
              <a:ext cx="11391900" cy="5773420"/>
            </a:xfrm>
            <a:custGeom>
              <a:avLst/>
              <a:gdLst/>
              <a:ahLst/>
              <a:cxnLst/>
              <a:rect l="l" t="t" r="r" b="b"/>
              <a:pathLst>
                <a:path w="11391900" h="5773420">
                  <a:moveTo>
                    <a:pt x="10796530" y="5772839"/>
                  </a:moveTo>
                  <a:lnTo>
                    <a:pt x="0" y="5772839"/>
                  </a:lnTo>
                  <a:lnTo>
                    <a:pt x="0" y="11017"/>
                  </a:lnTo>
                  <a:lnTo>
                    <a:pt x="11391441" y="0"/>
                  </a:lnTo>
                  <a:lnTo>
                    <a:pt x="11391441" y="5177928"/>
                  </a:lnTo>
                  <a:lnTo>
                    <a:pt x="10796530" y="5772839"/>
                  </a:lnTo>
                  <a:close/>
                </a:path>
              </a:pathLst>
            </a:custGeom>
            <a:solidFill>
              <a:srgbClr val="A2AAAD">
                <a:alpha val="10195"/>
              </a:srgbClr>
            </a:solidFill>
          </p:spPr>
          <p:txBody>
            <a:bodyPr wrap="square" lIns="0" tIns="0" rIns="0" bIns="0" rtlCol="0" anchor="t"/>
            <a:lstStyle/>
            <a:p>
              <a:endParaRPr lang="en-US">
                <a:cs typeface="Calibri"/>
              </a:endParaRPr>
            </a:p>
          </p:txBody>
        </p:sp>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nchor="t"/>
            <a:lstStyle/>
            <a:p>
              <a:endParaRPr lang="en-US">
                <a:cs typeface="Calibri"/>
              </a:endParaRPr>
            </a:p>
          </p:txBody>
        </p:sp>
      </p:grpSp>
      <p:sp>
        <p:nvSpPr>
          <p:cNvPr id="6" name="object 6"/>
          <p:cNvSpPr txBox="1">
            <a:spLocks noGrp="1"/>
          </p:cNvSpPr>
          <p:nvPr>
            <p:ph type="title"/>
          </p:nvPr>
        </p:nvSpPr>
        <p:spPr>
          <a:prstGeom prst="rect">
            <a:avLst/>
          </a:prstGeom>
        </p:spPr>
        <p:txBody>
          <a:bodyPr vert="horz" wrap="square" lIns="0" tIns="98400" rIns="0" bIns="0" rtlCol="0" anchor="t">
            <a:spAutoFit/>
          </a:bodyPr>
          <a:lstStyle/>
          <a:p>
            <a:pPr marL="44450">
              <a:spcBef>
                <a:spcPts val="100"/>
              </a:spcBef>
            </a:pPr>
            <a:r>
              <a:rPr lang="en-US" spc="-10"/>
              <a:t>Vectorization:</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16</a:t>
            </a:fld>
            <a:endParaRPr/>
          </a:p>
        </p:txBody>
      </p:sp>
      <p:sp>
        <p:nvSpPr>
          <p:cNvPr id="7" name="TextBox 6">
            <a:extLst>
              <a:ext uri="{FF2B5EF4-FFF2-40B4-BE49-F238E27FC236}">
                <a16:creationId xmlns:a16="http://schemas.microsoft.com/office/drawing/2014/main" id="{20B33997-0630-81F5-404F-FE04F1BCFE04}"/>
              </a:ext>
            </a:extLst>
          </p:cNvPr>
          <p:cNvSpPr txBox="1"/>
          <p:nvPr/>
        </p:nvSpPr>
        <p:spPr>
          <a:xfrm>
            <a:off x="838790" y="1482650"/>
            <a:ext cx="10337210" cy="38927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GB">
                <a:cs typeface="Calibri"/>
              </a:rPr>
              <a:t>Two ways to vectorize the text:</a:t>
            </a:r>
            <a:endParaRPr lang="en-US">
              <a:cs typeface="Calibri"/>
            </a:endParaRPr>
          </a:p>
          <a:p>
            <a:pPr marL="1257300" lvl="2" indent="-342900">
              <a:lnSpc>
                <a:spcPct val="200000"/>
              </a:lnSpc>
              <a:buAutoNum type="arabicPeriod"/>
            </a:pPr>
            <a:r>
              <a:rPr lang="en-GB">
                <a:cs typeface="Calibri"/>
              </a:rPr>
              <a:t>Count vector</a:t>
            </a:r>
          </a:p>
          <a:p>
            <a:pPr marL="1257300" lvl="2" indent="-342900">
              <a:lnSpc>
                <a:spcPct val="200000"/>
              </a:lnSpc>
              <a:buAutoNum type="arabicPeriod"/>
            </a:pPr>
            <a:r>
              <a:rPr lang="en-GB">
                <a:cs typeface="Calibri"/>
              </a:rPr>
              <a:t>Embedding</a:t>
            </a:r>
          </a:p>
          <a:p>
            <a:pPr lvl="2">
              <a:lnSpc>
                <a:spcPct val="200000"/>
              </a:lnSpc>
            </a:pPr>
            <a:endParaRPr lang="en-GB">
              <a:cs typeface="Calibri"/>
            </a:endParaRPr>
          </a:p>
          <a:p>
            <a:pPr marL="285750" indent="-285750">
              <a:lnSpc>
                <a:spcPct val="200000"/>
              </a:lnSpc>
              <a:buFont typeface="Arial"/>
              <a:buChar char="•"/>
            </a:pPr>
            <a:r>
              <a:rPr lang="en-GB">
                <a:cs typeface="Calibri"/>
              </a:rPr>
              <a:t>Results were obtained by using both the classification models using different ways to vectorize the text.</a:t>
            </a:r>
          </a:p>
          <a:p>
            <a:pPr marL="285750" indent="-285750">
              <a:lnSpc>
                <a:spcPct val="200000"/>
              </a:lnSpc>
              <a:buFont typeface="Arial"/>
              <a:buChar char="•"/>
            </a:pPr>
            <a:endParaRPr lang="en-GB">
              <a:cs typeface="Calibri"/>
            </a:endParaRPr>
          </a:p>
          <a:p>
            <a:pPr marL="285750" indent="-285750">
              <a:lnSpc>
                <a:spcPct val="200000"/>
              </a:lnSpc>
              <a:buFont typeface="Arial"/>
              <a:buChar char="•"/>
            </a:pPr>
            <a:r>
              <a:rPr lang="en-GB">
                <a:cs typeface="Calibri"/>
              </a:rPr>
              <a:t>The results were graphically compared to understand which kind of vectorization performed well.</a:t>
            </a:r>
          </a:p>
        </p:txBody>
      </p:sp>
    </p:spTree>
    <p:extLst>
      <p:ext uri="{BB962C8B-B14F-4D97-AF65-F5344CB8AC3E}">
        <p14:creationId xmlns:p14="http://schemas.microsoft.com/office/powerpoint/2010/main" val="2304252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17</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b="1">
                <a:solidFill>
                  <a:schemeClr val="bg1"/>
                </a:solidFill>
              </a:rPr>
              <a:t>Confusion Matrices for SVC:</a:t>
            </a:r>
            <a:endParaRPr lang="en-US" b="1">
              <a:solidFill>
                <a:schemeClr val="bg1"/>
              </a:solidFill>
              <a:cs typeface="Calibri Light"/>
            </a:endParaRPr>
          </a:p>
        </p:txBody>
      </p:sp>
      <p:pic>
        <p:nvPicPr>
          <p:cNvPr id="28" name="Picture 28" descr="A picture containing text&#10;&#10;Description automatically generated">
            <a:extLst>
              <a:ext uri="{FF2B5EF4-FFF2-40B4-BE49-F238E27FC236}">
                <a16:creationId xmlns:a16="http://schemas.microsoft.com/office/drawing/2014/main" id="{891F2FF3-941A-587E-EF9E-743FB76C095B}"/>
              </a:ext>
            </a:extLst>
          </p:cNvPr>
          <p:cNvPicPr>
            <a:picLocks noChangeAspect="1"/>
          </p:cNvPicPr>
          <p:nvPr/>
        </p:nvPicPr>
        <p:blipFill>
          <a:blip r:embed="rId2"/>
          <a:stretch>
            <a:fillRect/>
          </a:stretch>
        </p:blipFill>
        <p:spPr>
          <a:xfrm>
            <a:off x="81516" y="1132667"/>
            <a:ext cx="5850268" cy="5738619"/>
          </a:xfrm>
          <a:prstGeom prst="rect">
            <a:avLst/>
          </a:prstGeom>
        </p:spPr>
      </p:pic>
      <p:pic>
        <p:nvPicPr>
          <p:cNvPr id="29" name="Picture 29" descr="A picture containing chart&#10;&#10;Description automatically generated">
            <a:extLst>
              <a:ext uri="{FF2B5EF4-FFF2-40B4-BE49-F238E27FC236}">
                <a16:creationId xmlns:a16="http://schemas.microsoft.com/office/drawing/2014/main" id="{8425C0FD-99E6-B7CB-01FF-F7B1156A7BEC}"/>
              </a:ext>
            </a:extLst>
          </p:cNvPr>
          <p:cNvPicPr>
            <a:picLocks noChangeAspect="1"/>
          </p:cNvPicPr>
          <p:nvPr/>
        </p:nvPicPr>
        <p:blipFill>
          <a:blip r:embed="rId3"/>
          <a:stretch>
            <a:fillRect/>
          </a:stretch>
        </p:blipFill>
        <p:spPr>
          <a:xfrm>
            <a:off x="6254308" y="1130876"/>
            <a:ext cx="5891616" cy="5635876"/>
          </a:xfrm>
          <a:prstGeom prst="rect">
            <a:avLst/>
          </a:prstGeom>
        </p:spPr>
      </p:pic>
    </p:spTree>
    <p:extLst>
      <p:ext uri="{BB962C8B-B14F-4D97-AF65-F5344CB8AC3E}">
        <p14:creationId xmlns:p14="http://schemas.microsoft.com/office/powerpoint/2010/main" val="2920422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18</a:t>
            </a:fld>
            <a:endParaRPr lang="en-US"/>
          </a:p>
        </p:txBody>
      </p:sp>
      <p:pic>
        <p:nvPicPr>
          <p:cNvPr id="2" name="Picture 3" descr="Chart, bar chart&#10;&#10;Description automatically generated">
            <a:extLst>
              <a:ext uri="{FF2B5EF4-FFF2-40B4-BE49-F238E27FC236}">
                <a16:creationId xmlns:a16="http://schemas.microsoft.com/office/drawing/2014/main" id="{84C49ABC-77FD-93B0-33D7-78524C1732F9}"/>
              </a:ext>
            </a:extLst>
          </p:cNvPr>
          <p:cNvPicPr>
            <a:picLocks noChangeAspect="1"/>
          </p:cNvPicPr>
          <p:nvPr/>
        </p:nvPicPr>
        <p:blipFill>
          <a:blip r:embed="rId2"/>
          <a:stretch>
            <a:fillRect/>
          </a:stretch>
        </p:blipFill>
        <p:spPr>
          <a:xfrm>
            <a:off x="-196112" y="2527330"/>
            <a:ext cx="12489712" cy="4118871"/>
          </a:xfrm>
          <a:prstGeom prst="rect">
            <a:avLst/>
          </a:prstGeom>
        </p:spPr>
      </p:pic>
      <p:pic>
        <p:nvPicPr>
          <p:cNvPr id="8" name="Picture 8">
            <a:extLst>
              <a:ext uri="{FF2B5EF4-FFF2-40B4-BE49-F238E27FC236}">
                <a16:creationId xmlns:a16="http://schemas.microsoft.com/office/drawing/2014/main" id="{EE8A4541-0C9A-402F-61CB-21B8A2A24613}"/>
              </a:ext>
            </a:extLst>
          </p:cNvPr>
          <p:cNvPicPr>
            <a:picLocks noChangeAspect="1"/>
          </p:cNvPicPr>
          <p:nvPr/>
        </p:nvPicPr>
        <p:blipFill>
          <a:blip r:embed="rId3"/>
          <a:stretch>
            <a:fillRect/>
          </a:stretch>
        </p:blipFill>
        <p:spPr>
          <a:xfrm>
            <a:off x="5004070" y="81874"/>
            <a:ext cx="76200" cy="2057400"/>
          </a:xfrm>
          <a:prstGeom prst="rect">
            <a:avLst/>
          </a:prstGeom>
        </p:spPr>
      </p:pic>
      <p:sp>
        <p:nvSpPr>
          <p:cNvPr id="11" name="TextBox 10">
            <a:extLst>
              <a:ext uri="{FF2B5EF4-FFF2-40B4-BE49-F238E27FC236}">
                <a16:creationId xmlns:a16="http://schemas.microsoft.com/office/drawing/2014/main" id="{F0E31F24-B26A-7EBF-251B-7BC6FC077645}"/>
              </a:ext>
            </a:extLst>
          </p:cNvPr>
          <p:cNvSpPr txBox="1"/>
          <p:nvPr/>
        </p:nvSpPr>
        <p:spPr>
          <a:xfrm>
            <a:off x="5422604" y="1205023"/>
            <a:ext cx="2752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SVC USING EMBEDDINGS AND COUNT-VECTOR.</a:t>
            </a:r>
          </a:p>
        </p:txBody>
      </p:sp>
      <p:sp>
        <p:nvSpPr>
          <p:cNvPr id="13" name="object 4">
            <a:extLst>
              <a:ext uri="{FF2B5EF4-FFF2-40B4-BE49-F238E27FC236}">
                <a16:creationId xmlns:a16="http://schemas.microsoft.com/office/drawing/2014/main" id="{E51E3677-2059-D116-1B87-57AA9D0978DD}"/>
              </a:ext>
            </a:extLst>
          </p:cNvPr>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18" name="TextBox 17">
            <a:extLst>
              <a:ext uri="{FF2B5EF4-FFF2-40B4-BE49-F238E27FC236}">
                <a16:creationId xmlns:a16="http://schemas.microsoft.com/office/drawing/2014/main" id="{031CDA11-8F9C-DE69-5726-B11775B615AD}"/>
              </a:ext>
            </a:extLst>
          </p:cNvPr>
          <p:cNvSpPr txBox="1"/>
          <p:nvPr/>
        </p:nvSpPr>
        <p:spPr>
          <a:xfrm>
            <a:off x="258726" y="152400"/>
            <a:ext cx="7959060"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b="1">
                <a:solidFill>
                  <a:srgbClr val="FFFFFF"/>
                </a:solidFill>
                <a:latin typeface="Calibri Light"/>
                <a:cs typeface="Calibri Light"/>
              </a:rPr>
              <a:t>Comparision:</a:t>
            </a:r>
          </a:p>
        </p:txBody>
      </p:sp>
    </p:spTree>
    <p:extLst>
      <p:ext uri="{BB962C8B-B14F-4D97-AF65-F5344CB8AC3E}">
        <p14:creationId xmlns:p14="http://schemas.microsoft.com/office/powerpoint/2010/main" val="107467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19</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b="1">
                <a:solidFill>
                  <a:schemeClr val="bg1"/>
                </a:solidFill>
                <a:ea typeface="+mj-lt"/>
                <a:cs typeface="+mj-lt"/>
              </a:rPr>
              <a:t>Confusion Matrices for</a:t>
            </a:r>
            <a:r>
              <a:rPr lang="en-US" b="1">
                <a:solidFill>
                  <a:schemeClr val="bg1"/>
                </a:solidFill>
              </a:rPr>
              <a:t> NB:</a:t>
            </a:r>
            <a:endParaRPr lang="en-US" b="1">
              <a:solidFill>
                <a:schemeClr val="bg1"/>
              </a:solidFill>
              <a:cs typeface="Calibri Light"/>
            </a:endParaRPr>
          </a:p>
        </p:txBody>
      </p:sp>
      <p:pic>
        <p:nvPicPr>
          <p:cNvPr id="2" name="Picture 3" descr="A picture containing text&#10;&#10;Description automatically generated">
            <a:extLst>
              <a:ext uri="{FF2B5EF4-FFF2-40B4-BE49-F238E27FC236}">
                <a16:creationId xmlns:a16="http://schemas.microsoft.com/office/drawing/2014/main" id="{256CED42-2FBE-5D37-BE1D-DC83CCA05560}"/>
              </a:ext>
            </a:extLst>
          </p:cNvPr>
          <p:cNvPicPr>
            <a:picLocks noChangeAspect="1"/>
          </p:cNvPicPr>
          <p:nvPr/>
        </p:nvPicPr>
        <p:blipFill>
          <a:blip r:embed="rId2"/>
          <a:stretch>
            <a:fillRect/>
          </a:stretch>
        </p:blipFill>
        <p:spPr>
          <a:xfrm>
            <a:off x="229189" y="1217697"/>
            <a:ext cx="5637619" cy="5598092"/>
          </a:xfrm>
          <a:prstGeom prst="rect">
            <a:avLst/>
          </a:prstGeom>
        </p:spPr>
      </p:pic>
      <p:pic>
        <p:nvPicPr>
          <p:cNvPr id="4" name="Picture 5" descr="A picture containing text&#10;&#10;Description automatically generated">
            <a:extLst>
              <a:ext uri="{FF2B5EF4-FFF2-40B4-BE49-F238E27FC236}">
                <a16:creationId xmlns:a16="http://schemas.microsoft.com/office/drawing/2014/main" id="{156B2BE7-1C1B-5736-5094-03731AF88013}"/>
              </a:ext>
            </a:extLst>
          </p:cNvPr>
          <p:cNvPicPr>
            <a:picLocks noChangeAspect="1"/>
          </p:cNvPicPr>
          <p:nvPr/>
        </p:nvPicPr>
        <p:blipFill>
          <a:blip r:embed="rId3"/>
          <a:stretch>
            <a:fillRect/>
          </a:stretch>
        </p:blipFill>
        <p:spPr>
          <a:xfrm>
            <a:off x="6094819" y="1184494"/>
            <a:ext cx="5779384" cy="5871245"/>
          </a:xfrm>
          <a:prstGeom prst="rect">
            <a:avLst/>
          </a:prstGeom>
        </p:spPr>
      </p:pic>
    </p:spTree>
    <p:extLst>
      <p:ext uri="{BB962C8B-B14F-4D97-AF65-F5344CB8AC3E}">
        <p14:creationId xmlns:p14="http://schemas.microsoft.com/office/powerpoint/2010/main" val="3454910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20</a:t>
            </a:fld>
            <a:endParaRPr lang="en-US"/>
          </a:p>
        </p:txBody>
      </p:sp>
      <p:pic>
        <p:nvPicPr>
          <p:cNvPr id="8" name="Picture 8">
            <a:extLst>
              <a:ext uri="{FF2B5EF4-FFF2-40B4-BE49-F238E27FC236}">
                <a16:creationId xmlns:a16="http://schemas.microsoft.com/office/drawing/2014/main" id="{EE8A4541-0C9A-402F-61CB-21B8A2A24613}"/>
              </a:ext>
            </a:extLst>
          </p:cNvPr>
          <p:cNvPicPr>
            <a:picLocks noChangeAspect="1"/>
          </p:cNvPicPr>
          <p:nvPr/>
        </p:nvPicPr>
        <p:blipFill>
          <a:blip r:embed="rId2"/>
          <a:stretch>
            <a:fillRect/>
          </a:stretch>
        </p:blipFill>
        <p:spPr>
          <a:xfrm>
            <a:off x="5004070" y="81874"/>
            <a:ext cx="76200" cy="2057400"/>
          </a:xfrm>
          <a:prstGeom prst="rect">
            <a:avLst/>
          </a:prstGeom>
        </p:spPr>
      </p:pic>
      <p:sp>
        <p:nvSpPr>
          <p:cNvPr id="11" name="TextBox 10">
            <a:extLst>
              <a:ext uri="{FF2B5EF4-FFF2-40B4-BE49-F238E27FC236}">
                <a16:creationId xmlns:a16="http://schemas.microsoft.com/office/drawing/2014/main" id="{F0E31F24-B26A-7EBF-251B-7BC6FC077645}"/>
              </a:ext>
            </a:extLst>
          </p:cNvPr>
          <p:cNvSpPr txBox="1"/>
          <p:nvPr/>
        </p:nvSpPr>
        <p:spPr>
          <a:xfrm>
            <a:off x="5422604" y="1205023"/>
            <a:ext cx="2752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NB USING EMBEDDINGS AND COUNT-VECTOR.</a:t>
            </a:r>
          </a:p>
        </p:txBody>
      </p:sp>
      <p:sp>
        <p:nvSpPr>
          <p:cNvPr id="13" name="object 4">
            <a:extLst>
              <a:ext uri="{FF2B5EF4-FFF2-40B4-BE49-F238E27FC236}">
                <a16:creationId xmlns:a16="http://schemas.microsoft.com/office/drawing/2014/main" id="{E51E3677-2059-D116-1B87-57AA9D0978DD}"/>
              </a:ext>
            </a:extLst>
          </p:cNvPr>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18" name="TextBox 17">
            <a:extLst>
              <a:ext uri="{FF2B5EF4-FFF2-40B4-BE49-F238E27FC236}">
                <a16:creationId xmlns:a16="http://schemas.microsoft.com/office/drawing/2014/main" id="{031CDA11-8F9C-DE69-5726-B11775B615AD}"/>
              </a:ext>
            </a:extLst>
          </p:cNvPr>
          <p:cNvSpPr txBox="1"/>
          <p:nvPr/>
        </p:nvSpPr>
        <p:spPr>
          <a:xfrm>
            <a:off x="258726" y="152400"/>
            <a:ext cx="7959060"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b="1">
                <a:solidFill>
                  <a:srgbClr val="FFFFFF"/>
                </a:solidFill>
                <a:ea typeface="+mn-lt"/>
                <a:cs typeface="+mn-lt"/>
              </a:rPr>
              <a:t>Comparision</a:t>
            </a:r>
            <a:r>
              <a:rPr lang="en-US" sz="4300" b="1">
                <a:solidFill>
                  <a:srgbClr val="FFFFFF"/>
                </a:solidFill>
                <a:latin typeface="Calibri Light"/>
                <a:cs typeface="Calibri Light"/>
              </a:rPr>
              <a:t>:</a:t>
            </a:r>
            <a:endParaRPr lang="en-US"/>
          </a:p>
        </p:txBody>
      </p:sp>
      <p:pic>
        <p:nvPicPr>
          <p:cNvPr id="4" name="Picture 4" descr="Chart, bar chart&#10;&#10;Description automatically generated">
            <a:extLst>
              <a:ext uri="{FF2B5EF4-FFF2-40B4-BE49-F238E27FC236}">
                <a16:creationId xmlns:a16="http://schemas.microsoft.com/office/drawing/2014/main" id="{30FA026C-58A0-3D0E-5B47-1287EFD2DDEE}"/>
              </a:ext>
            </a:extLst>
          </p:cNvPr>
          <p:cNvPicPr>
            <a:picLocks noChangeAspect="1"/>
          </p:cNvPicPr>
          <p:nvPr/>
        </p:nvPicPr>
        <p:blipFill>
          <a:blip r:embed="rId3"/>
          <a:stretch>
            <a:fillRect/>
          </a:stretch>
        </p:blipFill>
        <p:spPr>
          <a:xfrm>
            <a:off x="-219739" y="2608338"/>
            <a:ext cx="12495618" cy="4122251"/>
          </a:xfrm>
          <a:prstGeom prst="rect">
            <a:avLst/>
          </a:prstGeom>
        </p:spPr>
      </p:pic>
    </p:spTree>
    <p:extLst>
      <p:ext uri="{BB962C8B-B14F-4D97-AF65-F5344CB8AC3E}">
        <p14:creationId xmlns:p14="http://schemas.microsoft.com/office/powerpoint/2010/main" val="2940560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402"/>
            <a:ext cx="12192000" cy="1132205"/>
            <a:chOff x="0" y="3402"/>
            <a:chExt cx="12192000" cy="1132205"/>
          </a:xfrm>
        </p:grpSpPr>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lstStyle/>
            <a:p>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98400" rIns="0" bIns="0" rtlCol="0">
            <a:spAutoFit/>
          </a:bodyPr>
          <a:lstStyle/>
          <a:p>
            <a:pPr marL="44450">
              <a:lnSpc>
                <a:spcPct val="100000"/>
              </a:lnSpc>
              <a:spcBef>
                <a:spcPts val="100"/>
              </a:spcBef>
            </a:pPr>
            <a:r>
              <a:rPr spc="-10"/>
              <a:t>Agenda</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2</a:t>
            </a:fld>
            <a:endParaRPr/>
          </a:p>
        </p:txBody>
      </p:sp>
      <p:sp>
        <p:nvSpPr>
          <p:cNvPr id="9" name="TextBox 8">
            <a:extLst>
              <a:ext uri="{FF2B5EF4-FFF2-40B4-BE49-F238E27FC236}">
                <a16:creationId xmlns:a16="http://schemas.microsoft.com/office/drawing/2014/main" id="{A14610E0-0F16-1AD8-36F9-4EECEBED31C5}"/>
              </a:ext>
            </a:extLst>
          </p:cNvPr>
          <p:cNvSpPr txBox="1"/>
          <p:nvPr/>
        </p:nvSpPr>
        <p:spPr>
          <a:xfrm>
            <a:off x="437539" y="1191523"/>
            <a:ext cx="7119256"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buAutoNum type="arabicPeriod"/>
            </a:pPr>
            <a:r>
              <a:rPr lang="en-US">
                <a:solidFill>
                  <a:srgbClr val="000000"/>
                </a:solidFill>
                <a:latin typeface="Calibri"/>
                <a:cs typeface="Arial"/>
              </a:rPr>
              <a:t> </a:t>
            </a:r>
            <a:r>
              <a:rPr lang="en-US" sz="1600">
                <a:solidFill>
                  <a:srgbClr val="000000"/>
                </a:solidFill>
                <a:latin typeface="Calibri"/>
                <a:cs typeface="Arial"/>
              </a:rPr>
              <a:t>Introduction &amp; Motivation</a:t>
            </a:r>
            <a:endParaRPr lang="en-US" sz="1600">
              <a:latin typeface="Calibri"/>
              <a:cs typeface="Calibri"/>
            </a:endParaRPr>
          </a:p>
          <a:p>
            <a:pPr algn="just">
              <a:lnSpc>
                <a:spcPct val="150000"/>
              </a:lnSpc>
              <a:buAutoNum type="arabicPeriod"/>
            </a:pPr>
            <a:r>
              <a:rPr lang="en-US" sz="1600">
                <a:solidFill>
                  <a:srgbClr val="3F4443"/>
                </a:solidFill>
                <a:latin typeface="Calibri"/>
                <a:cs typeface="Arial"/>
              </a:rPr>
              <a:t> Problem Statement​</a:t>
            </a:r>
            <a:endParaRPr lang="en-US" sz="1600">
              <a:latin typeface="Calibri"/>
              <a:cs typeface="Calibri"/>
            </a:endParaRPr>
          </a:p>
          <a:p>
            <a:pPr algn="just">
              <a:lnSpc>
                <a:spcPct val="150000"/>
              </a:lnSpc>
              <a:buAutoNum type="arabicPeriod"/>
            </a:pPr>
            <a:r>
              <a:rPr lang="en-US" sz="1600">
                <a:ea typeface="+mn-lt"/>
                <a:cs typeface="+mn-lt"/>
              </a:rPr>
              <a:t> </a:t>
            </a:r>
            <a:r>
              <a:rPr lang="en-US" sz="1600">
                <a:latin typeface="Calibri"/>
                <a:ea typeface="+mn-lt"/>
                <a:cs typeface="+mn-lt"/>
              </a:rPr>
              <a:t>Hypothesis</a:t>
            </a:r>
            <a:endParaRPr lang="en-US" sz="1600">
              <a:solidFill>
                <a:srgbClr val="3F4443"/>
              </a:solidFill>
              <a:latin typeface="Calibri"/>
              <a:cs typeface="Arial"/>
            </a:endParaRPr>
          </a:p>
          <a:p>
            <a:pPr algn="just">
              <a:lnSpc>
                <a:spcPct val="150000"/>
              </a:lnSpc>
              <a:buAutoNum type="arabicPeriod"/>
            </a:pPr>
            <a:r>
              <a:rPr lang="en-US" sz="1600">
                <a:solidFill>
                  <a:srgbClr val="000000"/>
                </a:solidFill>
                <a:latin typeface="Calibri"/>
                <a:cs typeface="Calibri"/>
              </a:rPr>
              <a:t> Goals</a:t>
            </a:r>
          </a:p>
          <a:p>
            <a:pPr algn="just">
              <a:lnSpc>
                <a:spcPct val="150000"/>
              </a:lnSpc>
              <a:buAutoNum type="arabicPeriod"/>
            </a:pPr>
            <a:r>
              <a:rPr lang="en-US" sz="1600">
                <a:solidFill>
                  <a:srgbClr val="3F4443"/>
                </a:solidFill>
                <a:latin typeface="Calibri"/>
                <a:cs typeface="Arial"/>
              </a:rPr>
              <a:t> Methodology </a:t>
            </a:r>
          </a:p>
          <a:p>
            <a:pPr lvl="1" algn="just">
              <a:lnSpc>
                <a:spcPct val="150000"/>
              </a:lnSpc>
              <a:buAutoNum type="arabicPeriod"/>
            </a:pPr>
            <a:r>
              <a:rPr lang="en-US" sz="1600">
                <a:solidFill>
                  <a:srgbClr val="3F4443"/>
                </a:solidFill>
                <a:latin typeface="Calibri"/>
                <a:ea typeface="+mn-lt"/>
                <a:cs typeface="Arial"/>
              </a:rPr>
              <a:t> Basic Approach</a:t>
            </a:r>
          </a:p>
          <a:p>
            <a:pPr lvl="1" algn="just">
              <a:lnSpc>
                <a:spcPct val="150000"/>
              </a:lnSpc>
              <a:buAutoNum type="arabicPeriod"/>
            </a:pPr>
            <a:r>
              <a:rPr lang="en-US" sz="1600">
                <a:solidFill>
                  <a:srgbClr val="3F4443"/>
                </a:solidFill>
                <a:latin typeface="Calibri"/>
                <a:ea typeface="+mn-lt"/>
                <a:cs typeface="Arial"/>
              </a:rPr>
              <a:t> Improved methods</a:t>
            </a:r>
          </a:p>
          <a:p>
            <a:pPr algn="just">
              <a:lnSpc>
                <a:spcPct val="150000"/>
              </a:lnSpc>
              <a:buAutoNum type="arabicPeriod"/>
            </a:pPr>
            <a:r>
              <a:rPr lang="en-US" sz="1600">
                <a:solidFill>
                  <a:srgbClr val="3F4443"/>
                </a:solidFill>
                <a:latin typeface="Calibri"/>
                <a:ea typeface="+mn-lt"/>
                <a:cs typeface="+mn-lt"/>
              </a:rPr>
              <a:t> Methods Validation and results comparison</a:t>
            </a:r>
            <a:endParaRPr lang="en-US" sz="1600">
              <a:solidFill>
                <a:srgbClr val="3F4443"/>
              </a:solidFill>
              <a:latin typeface="Calibri"/>
              <a:cs typeface="Arial"/>
            </a:endParaRPr>
          </a:p>
          <a:p>
            <a:pPr algn="just">
              <a:lnSpc>
                <a:spcPct val="150000"/>
              </a:lnSpc>
              <a:buAutoNum type="arabicPeriod"/>
            </a:pPr>
            <a:r>
              <a:rPr lang="en-US" sz="1600">
                <a:solidFill>
                  <a:srgbClr val="3F4443"/>
                </a:solidFill>
                <a:latin typeface="Calibri"/>
                <a:cs typeface="Arial"/>
              </a:rPr>
              <a:t> Strength and weakness of methods</a:t>
            </a:r>
          </a:p>
          <a:p>
            <a:pPr algn="just">
              <a:lnSpc>
                <a:spcPct val="150000"/>
              </a:lnSpc>
              <a:buAutoNum type="arabicPeriod"/>
            </a:pPr>
            <a:r>
              <a:rPr lang="en-US" sz="1600">
                <a:solidFill>
                  <a:srgbClr val="3F4443"/>
                </a:solidFill>
                <a:latin typeface="Calibri"/>
                <a:cs typeface="Arial"/>
              </a:rPr>
              <a:t> Hypotheses Validation</a:t>
            </a:r>
          </a:p>
          <a:p>
            <a:pPr algn="just">
              <a:lnSpc>
                <a:spcPct val="150000"/>
              </a:lnSpc>
              <a:buAutoNum type="arabicPeriod"/>
            </a:pPr>
            <a:r>
              <a:rPr lang="en-US" sz="1600">
                <a:solidFill>
                  <a:srgbClr val="3F4443"/>
                </a:solidFill>
                <a:latin typeface="Calibri"/>
                <a:cs typeface="Arial"/>
              </a:rPr>
              <a:t>Future work</a:t>
            </a:r>
          </a:p>
          <a:p>
            <a:pPr algn="just">
              <a:lnSpc>
                <a:spcPct val="150000"/>
              </a:lnSpc>
              <a:buAutoNum type="arabicPeriod"/>
            </a:pPr>
            <a:r>
              <a:rPr lang="en-US" sz="1600">
                <a:solidFill>
                  <a:srgbClr val="3F4443"/>
                </a:solidFill>
                <a:latin typeface="Calibri"/>
                <a:cs typeface="Arial"/>
              </a:rPr>
              <a:t> References</a:t>
            </a:r>
          </a:p>
          <a:p>
            <a:pPr algn="just">
              <a:lnSpc>
                <a:spcPct val="150000"/>
              </a:lnSpc>
              <a:buAutoNum type="arabicPeriod"/>
            </a:pPr>
            <a:endParaRPr lang="en-US">
              <a:solidFill>
                <a:srgbClr val="3F4443"/>
              </a:solidFill>
              <a:latin typeface="Calibri"/>
              <a:cs typeface="Arial"/>
            </a:endParaRPr>
          </a:p>
          <a:p>
            <a:pPr algn="just"/>
            <a:endParaRPr lang="en-US">
              <a:solidFill>
                <a:srgbClr val="3F4443"/>
              </a:solidFill>
              <a:latin typeface="Calibri"/>
              <a:cs typeface="Arial"/>
            </a:endParaRPr>
          </a:p>
        </p:txBody>
      </p:sp>
    </p:spTree>
    <p:extLst>
      <p:ext uri="{BB962C8B-B14F-4D97-AF65-F5344CB8AC3E}">
        <p14:creationId xmlns:p14="http://schemas.microsoft.com/office/powerpoint/2010/main" val="435649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21</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b="1">
                <a:solidFill>
                  <a:schemeClr val="bg1"/>
                </a:solidFill>
              </a:rPr>
              <a:t>Hugging Face Model:</a:t>
            </a:r>
            <a:endParaRPr lang="en-US" b="1">
              <a:solidFill>
                <a:schemeClr val="bg1"/>
              </a:solidFill>
              <a:cs typeface="Calibri Light"/>
            </a:endParaRPr>
          </a:p>
        </p:txBody>
      </p:sp>
      <p:sp>
        <p:nvSpPr>
          <p:cNvPr id="4" name="TextBox 3">
            <a:extLst>
              <a:ext uri="{FF2B5EF4-FFF2-40B4-BE49-F238E27FC236}">
                <a16:creationId xmlns:a16="http://schemas.microsoft.com/office/drawing/2014/main" id="{EA21BA2E-55EE-7E55-7549-F36E64CE76CE}"/>
              </a:ext>
            </a:extLst>
          </p:cNvPr>
          <p:cNvSpPr txBox="1"/>
          <p:nvPr/>
        </p:nvSpPr>
        <p:spPr>
          <a:xfrm>
            <a:off x="663677" y="2019595"/>
            <a:ext cx="10690123" cy="37888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a:effectLst/>
                <a:latin typeface="+mj-lt"/>
              </a:rPr>
              <a:t>The en_ner_bc5cdr_md model is a named entity recognition (NER) model for the English language.</a:t>
            </a:r>
            <a:r>
              <a:rPr lang="en-US">
                <a:latin typeface="+mj-lt"/>
              </a:rPr>
              <a:t> </a:t>
            </a:r>
            <a:endParaRPr lang="en-US">
              <a:effectLst/>
              <a:latin typeface="+mj-lt"/>
            </a:endParaRPr>
          </a:p>
          <a:p>
            <a:pPr algn="just"/>
            <a:endParaRPr lang="en-US">
              <a:latin typeface="+mj-lt"/>
            </a:endParaRPr>
          </a:p>
          <a:p>
            <a:pPr marL="285750" indent="-285750" algn="just">
              <a:buFont typeface="Arial" panose="020B0604020202020204" pitchFamily="34" charset="0"/>
              <a:buChar char="•"/>
            </a:pPr>
            <a:r>
              <a:rPr lang="en-US">
                <a:effectLst/>
                <a:latin typeface="+mj-lt"/>
              </a:rPr>
              <a:t>Specifically, it is trained on the biomedical domain using the </a:t>
            </a:r>
            <a:r>
              <a:rPr lang="en-US" err="1">
                <a:effectLst/>
                <a:latin typeface="+mj-lt"/>
              </a:rPr>
              <a:t>BioCreative</a:t>
            </a:r>
            <a:r>
              <a:rPr lang="en-US">
                <a:effectLst/>
                <a:latin typeface="+mj-lt"/>
              </a:rPr>
              <a:t> V Chemical Disease Relation (BC5CDR) corpus, which consists of over 1500 PubMed articles annotated for chemical and disease entities and their relationships.</a:t>
            </a:r>
            <a:endParaRPr lang="en-US">
              <a:effectLst/>
              <a:latin typeface="+mj-lt"/>
              <a:cs typeface="Calibri Light"/>
            </a:endParaRPr>
          </a:p>
          <a:p>
            <a:pPr algn="just"/>
            <a:endParaRPr lang="en-US">
              <a:effectLst/>
              <a:latin typeface="+mj-lt"/>
            </a:endParaRPr>
          </a:p>
          <a:p>
            <a:pPr marL="285750" indent="-285750" algn="just">
              <a:buFont typeface="Arial" panose="020B0604020202020204" pitchFamily="34" charset="0"/>
              <a:buChar char="•"/>
            </a:pPr>
            <a:r>
              <a:rPr lang="en-US">
                <a:effectLst/>
                <a:latin typeface="+mj-lt"/>
              </a:rPr>
              <a:t>The model is pre-trained on a large corpus of biomedical text and can be fine-tuned on specific tasks and domains as needed.</a:t>
            </a:r>
            <a:endParaRPr lang="en-US">
              <a:effectLst/>
              <a:latin typeface="+mj-lt"/>
              <a:cs typeface="Calibri Light"/>
            </a:endParaRPr>
          </a:p>
          <a:p>
            <a:pPr marL="285750" indent="-285750" algn="just">
              <a:buFont typeface="Arial" panose="020B0604020202020204" pitchFamily="34" charset="0"/>
              <a:buChar char="•"/>
            </a:pPr>
            <a:endParaRPr lang="en-US">
              <a:latin typeface="+mj-lt"/>
              <a:cs typeface="Calibri Light"/>
            </a:endParaRPr>
          </a:p>
          <a:p>
            <a:pPr marL="285750" indent="-285750" algn="just">
              <a:buFont typeface="Arial" panose="020B0604020202020204" pitchFamily="34" charset="0"/>
              <a:buChar char="•"/>
            </a:pPr>
            <a:r>
              <a:rPr lang="en-US">
                <a:latin typeface="+mj-lt"/>
                <a:cs typeface="Calibri Light"/>
              </a:rPr>
              <a:t>The model is used to extract two different columns to the data set:</a:t>
            </a:r>
          </a:p>
          <a:p>
            <a:pPr marL="1200150" lvl="2" indent="-285750" algn="just">
              <a:buFont typeface="Arial" panose="020B0604020202020204" pitchFamily="34" charset="0"/>
              <a:buChar char="•"/>
            </a:pPr>
            <a:r>
              <a:rPr lang="en-US" err="1">
                <a:latin typeface="+mj-lt"/>
                <a:cs typeface="Calibri Light"/>
              </a:rPr>
              <a:t>Key_words_chemicals</a:t>
            </a:r>
          </a:p>
          <a:p>
            <a:pPr marL="1200150" lvl="2" indent="-285750" algn="just">
              <a:buFont typeface="Arial" panose="020B0604020202020204" pitchFamily="34" charset="0"/>
              <a:buChar char="•"/>
            </a:pPr>
            <a:r>
              <a:rPr lang="en-US" err="1">
                <a:latin typeface="+mj-lt"/>
                <a:cs typeface="Calibri Light"/>
              </a:rPr>
              <a:t>Key_words_disease</a:t>
            </a:r>
          </a:p>
          <a:p>
            <a:pPr marL="342900" indent="-342900" algn="just">
              <a:lnSpc>
                <a:spcPct val="150000"/>
              </a:lnSpc>
              <a:buAutoNum type="arabicPeriod"/>
            </a:pPr>
            <a:endParaRPr lang="en-US">
              <a:latin typeface="+mj-lt"/>
              <a:cs typeface="Arial"/>
            </a:endParaRPr>
          </a:p>
        </p:txBody>
      </p:sp>
    </p:spTree>
    <p:extLst>
      <p:ext uri="{BB962C8B-B14F-4D97-AF65-F5344CB8AC3E}">
        <p14:creationId xmlns:p14="http://schemas.microsoft.com/office/powerpoint/2010/main" val="2433945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22</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sz="4800" b="1">
                <a:solidFill>
                  <a:schemeClr val="bg1"/>
                </a:solidFill>
                <a:ea typeface="+mj-lt"/>
                <a:cs typeface="+mj-lt"/>
              </a:rPr>
              <a:t>Confusion Matrices for</a:t>
            </a:r>
            <a:r>
              <a:rPr lang="en-US" b="1">
                <a:solidFill>
                  <a:schemeClr val="bg1"/>
                </a:solidFill>
              </a:rPr>
              <a:t> SVC (Hugging Face):</a:t>
            </a:r>
            <a:endParaRPr lang="en-US" b="1">
              <a:solidFill>
                <a:schemeClr val="bg1"/>
              </a:solidFill>
              <a:cs typeface="Calibri Light"/>
            </a:endParaRPr>
          </a:p>
        </p:txBody>
      </p:sp>
      <p:pic>
        <p:nvPicPr>
          <p:cNvPr id="2" name="Picture 3" descr="A picture containing chart&#10;&#10;Description automatically generated">
            <a:extLst>
              <a:ext uri="{FF2B5EF4-FFF2-40B4-BE49-F238E27FC236}">
                <a16:creationId xmlns:a16="http://schemas.microsoft.com/office/drawing/2014/main" id="{6DC70CDB-5B2D-CD6D-9251-30B5571E605B}"/>
              </a:ext>
            </a:extLst>
          </p:cNvPr>
          <p:cNvPicPr>
            <a:picLocks noChangeAspect="1"/>
          </p:cNvPicPr>
          <p:nvPr/>
        </p:nvPicPr>
        <p:blipFill>
          <a:blip r:embed="rId2"/>
          <a:stretch>
            <a:fillRect/>
          </a:stretch>
        </p:blipFill>
        <p:spPr>
          <a:xfrm>
            <a:off x="217377" y="1097248"/>
            <a:ext cx="5625805" cy="5756295"/>
          </a:xfrm>
          <a:prstGeom prst="rect">
            <a:avLst/>
          </a:prstGeom>
        </p:spPr>
      </p:pic>
      <p:pic>
        <p:nvPicPr>
          <p:cNvPr id="4" name="Picture 5" descr="A picture containing chart&#10;&#10;Description automatically generated">
            <a:extLst>
              <a:ext uri="{FF2B5EF4-FFF2-40B4-BE49-F238E27FC236}">
                <a16:creationId xmlns:a16="http://schemas.microsoft.com/office/drawing/2014/main" id="{62D00430-AD10-1F64-0F13-4CE0800D85A1}"/>
              </a:ext>
            </a:extLst>
          </p:cNvPr>
          <p:cNvPicPr>
            <a:picLocks noChangeAspect="1"/>
          </p:cNvPicPr>
          <p:nvPr/>
        </p:nvPicPr>
        <p:blipFill>
          <a:blip r:embed="rId3"/>
          <a:stretch>
            <a:fillRect/>
          </a:stretch>
        </p:blipFill>
        <p:spPr>
          <a:xfrm>
            <a:off x="6396075" y="1101974"/>
            <a:ext cx="5726223" cy="5758657"/>
          </a:xfrm>
          <a:prstGeom prst="rect">
            <a:avLst/>
          </a:prstGeom>
        </p:spPr>
      </p:pic>
    </p:spTree>
    <p:extLst>
      <p:ext uri="{BB962C8B-B14F-4D97-AF65-F5344CB8AC3E}">
        <p14:creationId xmlns:p14="http://schemas.microsoft.com/office/powerpoint/2010/main" val="364772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23</a:t>
            </a:fld>
            <a:endParaRPr lang="en-US"/>
          </a:p>
        </p:txBody>
      </p:sp>
      <p:pic>
        <p:nvPicPr>
          <p:cNvPr id="8" name="Picture 8">
            <a:extLst>
              <a:ext uri="{FF2B5EF4-FFF2-40B4-BE49-F238E27FC236}">
                <a16:creationId xmlns:a16="http://schemas.microsoft.com/office/drawing/2014/main" id="{EE8A4541-0C9A-402F-61CB-21B8A2A24613}"/>
              </a:ext>
            </a:extLst>
          </p:cNvPr>
          <p:cNvPicPr>
            <a:picLocks noChangeAspect="1"/>
          </p:cNvPicPr>
          <p:nvPr/>
        </p:nvPicPr>
        <p:blipFill>
          <a:blip r:embed="rId2"/>
          <a:stretch>
            <a:fillRect/>
          </a:stretch>
        </p:blipFill>
        <p:spPr>
          <a:xfrm>
            <a:off x="5004070" y="81874"/>
            <a:ext cx="76200" cy="2057400"/>
          </a:xfrm>
          <a:prstGeom prst="rect">
            <a:avLst/>
          </a:prstGeom>
        </p:spPr>
      </p:pic>
      <p:sp>
        <p:nvSpPr>
          <p:cNvPr id="11" name="TextBox 10">
            <a:extLst>
              <a:ext uri="{FF2B5EF4-FFF2-40B4-BE49-F238E27FC236}">
                <a16:creationId xmlns:a16="http://schemas.microsoft.com/office/drawing/2014/main" id="{F0E31F24-B26A-7EBF-251B-7BC6FC077645}"/>
              </a:ext>
            </a:extLst>
          </p:cNvPr>
          <p:cNvSpPr txBox="1"/>
          <p:nvPr/>
        </p:nvSpPr>
        <p:spPr>
          <a:xfrm>
            <a:off x="5422604" y="1205023"/>
            <a:ext cx="31070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SVC USING EMBEDDINGS AND COUNT-VECTOR WITH HUGGING FACE KEY-WORDS.</a:t>
            </a:r>
          </a:p>
        </p:txBody>
      </p:sp>
      <p:sp>
        <p:nvSpPr>
          <p:cNvPr id="13" name="object 4">
            <a:extLst>
              <a:ext uri="{FF2B5EF4-FFF2-40B4-BE49-F238E27FC236}">
                <a16:creationId xmlns:a16="http://schemas.microsoft.com/office/drawing/2014/main" id="{E51E3677-2059-D116-1B87-57AA9D0978DD}"/>
              </a:ext>
            </a:extLst>
          </p:cNvPr>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18" name="TextBox 17">
            <a:extLst>
              <a:ext uri="{FF2B5EF4-FFF2-40B4-BE49-F238E27FC236}">
                <a16:creationId xmlns:a16="http://schemas.microsoft.com/office/drawing/2014/main" id="{031CDA11-8F9C-DE69-5726-B11775B615AD}"/>
              </a:ext>
            </a:extLst>
          </p:cNvPr>
          <p:cNvSpPr txBox="1"/>
          <p:nvPr/>
        </p:nvSpPr>
        <p:spPr>
          <a:xfrm>
            <a:off x="258726" y="152400"/>
            <a:ext cx="7959060"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b="1">
                <a:solidFill>
                  <a:srgbClr val="FFFFFF"/>
                </a:solidFill>
                <a:latin typeface="Calibri Light"/>
                <a:cs typeface="Calibri Light"/>
              </a:rPr>
              <a:t>Comparision:</a:t>
            </a:r>
          </a:p>
        </p:txBody>
      </p:sp>
      <p:pic>
        <p:nvPicPr>
          <p:cNvPr id="4" name="Picture 4" descr="Chart, bar chart&#10;&#10;Description automatically generated">
            <a:extLst>
              <a:ext uri="{FF2B5EF4-FFF2-40B4-BE49-F238E27FC236}">
                <a16:creationId xmlns:a16="http://schemas.microsoft.com/office/drawing/2014/main" id="{774BAF2E-5FBE-9100-C83F-A8CF69FB56A6}"/>
              </a:ext>
            </a:extLst>
          </p:cNvPr>
          <p:cNvPicPr>
            <a:picLocks noChangeAspect="1"/>
          </p:cNvPicPr>
          <p:nvPr/>
        </p:nvPicPr>
        <p:blipFill>
          <a:blip r:embed="rId3"/>
          <a:stretch>
            <a:fillRect/>
          </a:stretch>
        </p:blipFill>
        <p:spPr>
          <a:xfrm>
            <a:off x="-1181" y="2781083"/>
            <a:ext cx="12288873" cy="4001230"/>
          </a:xfrm>
          <a:prstGeom prst="rect">
            <a:avLst/>
          </a:prstGeom>
        </p:spPr>
      </p:pic>
    </p:spTree>
    <p:extLst>
      <p:ext uri="{BB962C8B-B14F-4D97-AF65-F5344CB8AC3E}">
        <p14:creationId xmlns:p14="http://schemas.microsoft.com/office/powerpoint/2010/main" val="2023614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24</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sz="4800" b="1">
                <a:solidFill>
                  <a:schemeClr val="bg1"/>
                </a:solidFill>
              </a:rPr>
              <a:t>Confusion</a:t>
            </a:r>
            <a:r>
              <a:rPr lang="en-US" sz="4800" b="1">
                <a:solidFill>
                  <a:schemeClr val="bg1"/>
                </a:solidFill>
                <a:ea typeface="+mj-lt"/>
                <a:cs typeface="+mj-lt"/>
              </a:rPr>
              <a:t> Matrices for</a:t>
            </a:r>
            <a:r>
              <a:rPr lang="en-US" b="1">
                <a:solidFill>
                  <a:schemeClr val="bg1"/>
                </a:solidFill>
              </a:rPr>
              <a:t> NB (Hugging Face):</a:t>
            </a:r>
            <a:endParaRPr lang="en-US" b="1">
              <a:solidFill>
                <a:schemeClr val="bg1"/>
              </a:solidFill>
              <a:cs typeface="Calibri Light"/>
            </a:endParaRPr>
          </a:p>
        </p:txBody>
      </p:sp>
      <p:pic>
        <p:nvPicPr>
          <p:cNvPr id="6" name="Picture 7" descr="A picture containing chart&#10;&#10;Description automatically generated">
            <a:extLst>
              <a:ext uri="{FF2B5EF4-FFF2-40B4-BE49-F238E27FC236}">
                <a16:creationId xmlns:a16="http://schemas.microsoft.com/office/drawing/2014/main" id="{6B935BF2-4B5F-ED25-75FE-B0080114E6F2}"/>
              </a:ext>
            </a:extLst>
          </p:cNvPr>
          <p:cNvPicPr>
            <a:picLocks noChangeAspect="1"/>
          </p:cNvPicPr>
          <p:nvPr/>
        </p:nvPicPr>
        <p:blipFill>
          <a:blip r:embed="rId2"/>
          <a:stretch>
            <a:fillRect/>
          </a:stretch>
        </p:blipFill>
        <p:spPr>
          <a:xfrm>
            <a:off x="105144" y="1191953"/>
            <a:ext cx="5649431" cy="5673209"/>
          </a:xfrm>
          <a:prstGeom prst="rect">
            <a:avLst/>
          </a:prstGeom>
        </p:spPr>
      </p:pic>
      <p:pic>
        <p:nvPicPr>
          <p:cNvPr id="8" name="Picture 8" descr="A picture containing chart&#10;&#10;Description automatically generated">
            <a:extLst>
              <a:ext uri="{FF2B5EF4-FFF2-40B4-BE49-F238E27FC236}">
                <a16:creationId xmlns:a16="http://schemas.microsoft.com/office/drawing/2014/main" id="{B9C0C433-2E0B-F7E6-C9FF-AD7D6ADB4B2C}"/>
              </a:ext>
            </a:extLst>
          </p:cNvPr>
          <p:cNvPicPr>
            <a:picLocks noChangeAspect="1"/>
          </p:cNvPicPr>
          <p:nvPr/>
        </p:nvPicPr>
        <p:blipFill>
          <a:blip r:embed="rId3"/>
          <a:stretch>
            <a:fillRect/>
          </a:stretch>
        </p:blipFill>
        <p:spPr>
          <a:xfrm>
            <a:off x="6478773" y="1133752"/>
            <a:ext cx="5549015" cy="5630121"/>
          </a:xfrm>
          <a:prstGeom prst="rect">
            <a:avLst/>
          </a:prstGeom>
        </p:spPr>
      </p:pic>
    </p:spTree>
    <p:extLst>
      <p:ext uri="{BB962C8B-B14F-4D97-AF65-F5344CB8AC3E}">
        <p14:creationId xmlns:p14="http://schemas.microsoft.com/office/powerpoint/2010/main" val="74387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25</a:t>
            </a:fld>
            <a:endParaRPr lang="en-US"/>
          </a:p>
        </p:txBody>
      </p:sp>
      <p:pic>
        <p:nvPicPr>
          <p:cNvPr id="8" name="Picture 8">
            <a:extLst>
              <a:ext uri="{FF2B5EF4-FFF2-40B4-BE49-F238E27FC236}">
                <a16:creationId xmlns:a16="http://schemas.microsoft.com/office/drawing/2014/main" id="{EE8A4541-0C9A-402F-61CB-21B8A2A24613}"/>
              </a:ext>
            </a:extLst>
          </p:cNvPr>
          <p:cNvPicPr>
            <a:picLocks noChangeAspect="1"/>
          </p:cNvPicPr>
          <p:nvPr/>
        </p:nvPicPr>
        <p:blipFill>
          <a:blip r:embed="rId2"/>
          <a:stretch>
            <a:fillRect/>
          </a:stretch>
        </p:blipFill>
        <p:spPr>
          <a:xfrm>
            <a:off x="5004070" y="81874"/>
            <a:ext cx="76200" cy="2057400"/>
          </a:xfrm>
          <a:prstGeom prst="rect">
            <a:avLst/>
          </a:prstGeom>
        </p:spPr>
      </p:pic>
      <p:sp>
        <p:nvSpPr>
          <p:cNvPr id="11" name="TextBox 10">
            <a:extLst>
              <a:ext uri="{FF2B5EF4-FFF2-40B4-BE49-F238E27FC236}">
                <a16:creationId xmlns:a16="http://schemas.microsoft.com/office/drawing/2014/main" id="{F0E31F24-B26A-7EBF-251B-7BC6FC077645}"/>
              </a:ext>
            </a:extLst>
          </p:cNvPr>
          <p:cNvSpPr txBox="1"/>
          <p:nvPr/>
        </p:nvSpPr>
        <p:spPr>
          <a:xfrm>
            <a:off x="5422604" y="1205023"/>
            <a:ext cx="31070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NB USING EMBEDDINGS AND COUNT-VECTOR WITH HUGGING FACE KEY-WORDS.</a:t>
            </a:r>
          </a:p>
        </p:txBody>
      </p:sp>
      <p:sp>
        <p:nvSpPr>
          <p:cNvPr id="13" name="object 4">
            <a:extLst>
              <a:ext uri="{FF2B5EF4-FFF2-40B4-BE49-F238E27FC236}">
                <a16:creationId xmlns:a16="http://schemas.microsoft.com/office/drawing/2014/main" id="{E51E3677-2059-D116-1B87-57AA9D0978DD}"/>
              </a:ext>
            </a:extLst>
          </p:cNvPr>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18" name="TextBox 17">
            <a:extLst>
              <a:ext uri="{FF2B5EF4-FFF2-40B4-BE49-F238E27FC236}">
                <a16:creationId xmlns:a16="http://schemas.microsoft.com/office/drawing/2014/main" id="{031CDA11-8F9C-DE69-5726-B11775B615AD}"/>
              </a:ext>
            </a:extLst>
          </p:cNvPr>
          <p:cNvSpPr txBox="1"/>
          <p:nvPr/>
        </p:nvSpPr>
        <p:spPr>
          <a:xfrm>
            <a:off x="258726" y="152400"/>
            <a:ext cx="7959060"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b="1">
                <a:solidFill>
                  <a:srgbClr val="FFFFFF"/>
                </a:solidFill>
                <a:latin typeface="Calibri Light"/>
                <a:cs typeface="Calibri Light"/>
              </a:rPr>
              <a:t>Comparision:</a:t>
            </a:r>
          </a:p>
        </p:txBody>
      </p:sp>
      <p:pic>
        <p:nvPicPr>
          <p:cNvPr id="2" name="Picture 4" descr="Chart, bar chart&#10;&#10;Description automatically generated">
            <a:extLst>
              <a:ext uri="{FF2B5EF4-FFF2-40B4-BE49-F238E27FC236}">
                <a16:creationId xmlns:a16="http://schemas.microsoft.com/office/drawing/2014/main" id="{5E6170FB-26D8-3F04-4DDB-6258DD7E45D2}"/>
              </a:ext>
            </a:extLst>
          </p:cNvPr>
          <p:cNvPicPr>
            <a:picLocks noChangeAspect="1"/>
          </p:cNvPicPr>
          <p:nvPr/>
        </p:nvPicPr>
        <p:blipFill>
          <a:blip r:embed="rId3"/>
          <a:stretch>
            <a:fillRect/>
          </a:stretch>
        </p:blipFill>
        <p:spPr>
          <a:xfrm>
            <a:off x="-272902" y="2983038"/>
            <a:ext cx="12389292" cy="3975365"/>
          </a:xfrm>
          <a:prstGeom prst="rect">
            <a:avLst/>
          </a:prstGeom>
        </p:spPr>
      </p:pic>
    </p:spTree>
    <p:extLst>
      <p:ext uri="{BB962C8B-B14F-4D97-AF65-F5344CB8AC3E}">
        <p14:creationId xmlns:p14="http://schemas.microsoft.com/office/powerpoint/2010/main" val="2229940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CCBA36F-34DA-C93F-054C-8C50AC49AD51}"/>
              </a:ext>
            </a:extLst>
          </p:cNvPr>
          <p:cNvSpPr txBox="1"/>
          <p:nvPr/>
        </p:nvSpPr>
        <p:spPr>
          <a:xfrm>
            <a:off x="1056239" y="2748138"/>
            <a:ext cx="2481943" cy="3073255"/>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F1-Scores for SVC Models:</a:t>
            </a:r>
          </a:p>
        </p:txBody>
      </p:sp>
      <p:pic>
        <p:nvPicPr>
          <p:cNvPr id="5" name="Picture 4" descr="Chart, bar chart&#10;&#10;Description automatically generated">
            <a:extLst>
              <a:ext uri="{FF2B5EF4-FFF2-40B4-BE49-F238E27FC236}">
                <a16:creationId xmlns:a16="http://schemas.microsoft.com/office/drawing/2014/main" id="{5CB8F157-85FA-AF25-9FD6-73BC86F3F93C}"/>
              </a:ext>
            </a:extLst>
          </p:cNvPr>
          <p:cNvPicPr>
            <a:picLocks noChangeAspect="1"/>
          </p:cNvPicPr>
          <p:nvPr/>
        </p:nvPicPr>
        <p:blipFill>
          <a:blip r:embed="rId2"/>
          <a:stretch>
            <a:fillRect/>
          </a:stretch>
        </p:blipFill>
        <p:spPr>
          <a:xfrm>
            <a:off x="3722705" y="-323"/>
            <a:ext cx="8361582" cy="6753264"/>
          </a:xfrm>
          <a:prstGeom prst="rect">
            <a:avLst/>
          </a:prstGeom>
        </p:spPr>
      </p:pic>
      <p:sp>
        <p:nvSpPr>
          <p:cNvPr id="3" name="object 4">
            <a:extLst>
              <a:ext uri="{FF2B5EF4-FFF2-40B4-BE49-F238E27FC236}">
                <a16:creationId xmlns:a16="http://schemas.microsoft.com/office/drawing/2014/main" id="{B4060385-998C-02C7-1B66-7EBC41AF3013}"/>
              </a:ext>
            </a:extLst>
          </p:cNvPr>
          <p:cNvSpPr/>
          <p:nvPr/>
        </p:nvSpPr>
        <p:spPr>
          <a:xfrm rot="16200000">
            <a:off x="-5587999" y="3086843"/>
            <a:ext cx="12192000" cy="1014066"/>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Tree>
    <p:extLst>
      <p:ext uri="{BB962C8B-B14F-4D97-AF65-F5344CB8AC3E}">
        <p14:creationId xmlns:p14="http://schemas.microsoft.com/office/powerpoint/2010/main" val="3493053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CCBA36F-34DA-C93F-054C-8C50AC49AD51}"/>
              </a:ext>
            </a:extLst>
          </p:cNvPr>
          <p:cNvSpPr txBox="1"/>
          <p:nvPr/>
        </p:nvSpPr>
        <p:spPr>
          <a:xfrm>
            <a:off x="1056239" y="2748138"/>
            <a:ext cx="2797629" cy="32583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ea typeface="+mn-lt"/>
                <a:cs typeface="+mn-lt"/>
              </a:rPr>
              <a:t>F1-Scores for NB Models</a:t>
            </a:r>
            <a:r>
              <a:rPr lang="en-US" sz="2200"/>
              <a:t>:</a:t>
            </a:r>
          </a:p>
        </p:txBody>
      </p:sp>
      <p:sp>
        <p:nvSpPr>
          <p:cNvPr id="3" name="object 4">
            <a:extLst>
              <a:ext uri="{FF2B5EF4-FFF2-40B4-BE49-F238E27FC236}">
                <a16:creationId xmlns:a16="http://schemas.microsoft.com/office/drawing/2014/main" id="{B4060385-998C-02C7-1B66-7EBC41AF3013}"/>
              </a:ext>
            </a:extLst>
          </p:cNvPr>
          <p:cNvSpPr/>
          <p:nvPr/>
        </p:nvSpPr>
        <p:spPr>
          <a:xfrm rot="16200000">
            <a:off x="-5587999" y="3086843"/>
            <a:ext cx="12192000" cy="1014066"/>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pic>
        <p:nvPicPr>
          <p:cNvPr id="2" name="Picture 3" descr="Chart, bar chart&#10;&#10;Description automatically generated">
            <a:extLst>
              <a:ext uri="{FF2B5EF4-FFF2-40B4-BE49-F238E27FC236}">
                <a16:creationId xmlns:a16="http://schemas.microsoft.com/office/drawing/2014/main" id="{4E7C6F75-0B01-A851-10E0-A10118D58CEA}"/>
              </a:ext>
            </a:extLst>
          </p:cNvPr>
          <p:cNvPicPr>
            <a:picLocks noChangeAspect="1"/>
          </p:cNvPicPr>
          <p:nvPr/>
        </p:nvPicPr>
        <p:blipFill>
          <a:blip r:embed="rId2"/>
          <a:stretch>
            <a:fillRect/>
          </a:stretch>
        </p:blipFill>
        <p:spPr>
          <a:xfrm>
            <a:off x="3897424" y="-2452"/>
            <a:ext cx="8207152" cy="6874717"/>
          </a:xfrm>
          <a:prstGeom prst="rect">
            <a:avLst/>
          </a:prstGeom>
        </p:spPr>
      </p:pic>
    </p:spTree>
    <p:extLst>
      <p:ext uri="{BB962C8B-B14F-4D97-AF65-F5344CB8AC3E}">
        <p14:creationId xmlns:p14="http://schemas.microsoft.com/office/powerpoint/2010/main" val="1921591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28</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b="1">
                <a:solidFill>
                  <a:schemeClr val="bg1"/>
                </a:solidFill>
              </a:rPr>
              <a:t>Results and Discussion:</a:t>
            </a:r>
          </a:p>
        </p:txBody>
      </p:sp>
      <p:sp>
        <p:nvSpPr>
          <p:cNvPr id="4" name="TextBox 3">
            <a:extLst>
              <a:ext uri="{FF2B5EF4-FFF2-40B4-BE49-F238E27FC236}">
                <a16:creationId xmlns:a16="http://schemas.microsoft.com/office/drawing/2014/main" id="{EA21BA2E-55EE-7E55-7549-F36E64CE76CE}"/>
              </a:ext>
            </a:extLst>
          </p:cNvPr>
          <p:cNvSpPr txBox="1"/>
          <p:nvPr/>
        </p:nvSpPr>
        <p:spPr>
          <a:xfrm>
            <a:off x="576234" y="1345038"/>
            <a:ext cx="10690123" cy="58317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endParaRPr lang="en-US">
              <a:latin typeface="+mj-lt"/>
            </a:endParaRPr>
          </a:p>
          <a:p>
            <a:pPr marL="285750" indent="-285750" algn="just">
              <a:lnSpc>
                <a:spcPct val="200000"/>
              </a:lnSpc>
              <a:buFont typeface="Arial" panose="020B0604020202020204" pitchFamily="34" charset="0"/>
              <a:buChar char="•"/>
            </a:pPr>
            <a:r>
              <a:rPr lang="en-US">
                <a:latin typeface="Calibri Light"/>
                <a:ea typeface="+mn-lt"/>
                <a:cs typeface="+mn-lt"/>
              </a:rPr>
              <a:t>By comparing different outputs from the models with several combinations, we conclude that both the models SVC and NB perform the similarly on the dataset.</a:t>
            </a:r>
            <a:endParaRPr lang="en-US">
              <a:latin typeface="Calibri Light"/>
              <a:cs typeface="Calibri"/>
            </a:endParaRPr>
          </a:p>
          <a:p>
            <a:pPr marL="285750" indent="-285750" algn="just">
              <a:lnSpc>
                <a:spcPct val="200000"/>
              </a:lnSpc>
              <a:buFont typeface="Arial" panose="020B0604020202020204" pitchFamily="34" charset="0"/>
              <a:buChar char="•"/>
            </a:pPr>
            <a:r>
              <a:rPr lang="en-US">
                <a:latin typeface="Calibri Light"/>
                <a:ea typeface="+mn-lt"/>
                <a:cs typeface="+mn-lt"/>
              </a:rPr>
              <a:t>There is an improvement when embeddings are used instead of count vectors. </a:t>
            </a:r>
          </a:p>
          <a:p>
            <a:pPr marL="285750" indent="-285750" algn="just">
              <a:lnSpc>
                <a:spcPct val="200000"/>
              </a:lnSpc>
              <a:buFont typeface="Arial" panose="020B0604020202020204" pitchFamily="34" charset="0"/>
              <a:buChar char="•"/>
            </a:pPr>
            <a:r>
              <a:rPr lang="en-US">
                <a:latin typeface="Calibri Light"/>
                <a:ea typeface="+mn-lt"/>
                <a:cs typeface="+mn-lt"/>
              </a:rPr>
              <a:t>Even though the f1-scores improve drastically for certain categories after using hugging face key words, the f1 score remains zero for some categories due to class imbalance. </a:t>
            </a:r>
          </a:p>
          <a:p>
            <a:pPr marL="285750" indent="-285750" algn="just">
              <a:lnSpc>
                <a:spcPct val="200000"/>
              </a:lnSpc>
              <a:buFont typeface="Arial,Sans-Serif" panose="020B0604020202020204" pitchFamily="34" charset="0"/>
              <a:buChar char="•"/>
            </a:pPr>
            <a:r>
              <a:rPr lang="en-US">
                <a:latin typeface="Calibri Light"/>
                <a:cs typeface="Arial"/>
              </a:rPr>
              <a:t>Using Cosine similarity improved our results compared to fuzzy logic. Nevertheless, using KNN over cosine similarity provided us with much better results.</a:t>
            </a:r>
          </a:p>
          <a:p>
            <a:pPr algn="just">
              <a:lnSpc>
                <a:spcPct val="200000"/>
              </a:lnSpc>
            </a:pPr>
            <a:endParaRPr lang="en-US">
              <a:latin typeface="+mj-lt"/>
              <a:cs typeface="Arial"/>
            </a:endParaRPr>
          </a:p>
          <a:p>
            <a:pPr marL="285750" indent="-285750" algn="just">
              <a:lnSpc>
                <a:spcPct val="200000"/>
              </a:lnSpc>
              <a:buFont typeface="Arial" panose="020B0604020202020204" pitchFamily="34" charset="0"/>
              <a:buChar char="•"/>
            </a:pPr>
            <a:endParaRPr lang="en-US">
              <a:latin typeface="+mj-lt"/>
              <a:cs typeface="Calibri"/>
            </a:endParaRPr>
          </a:p>
          <a:p>
            <a:pPr marL="285750" indent="-285750" algn="just">
              <a:lnSpc>
                <a:spcPct val="200000"/>
              </a:lnSpc>
              <a:buFont typeface="Arial" panose="020B0604020202020204" pitchFamily="34" charset="0"/>
              <a:buChar char="•"/>
            </a:pPr>
            <a:endParaRPr lang="en-US">
              <a:latin typeface="+mj-lt"/>
              <a:cs typeface="Calibri"/>
            </a:endParaRPr>
          </a:p>
        </p:txBody>
      </p:sp>
    </p:spTree>
    <p:extLst>
      <p:ext uri="{BB962C8B-B14F-4D97-AF65-F5344CB8AC3E}">
        <p14:creationId xmlns:p14="http://schemas.microsoft.com/office/powerpoint/2010/main" val="3622002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29</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b="1">
                <a:solidFill>
                  <a:schemeClr val="bg1"/>
                </a:solidFill>
              </a:rPr>
              <a:t>Strengths and Weaknesses of methods:</a:t>
            </a:r>
          </a:p>
        </p:txBody>
      </p:sp>
      <p:sp>
        <p:nvSpPr>
          <p:cNvPr id="4" name="TextBox 3">
            <a:extLst>
              <a:ext uri="{FF2B5EF4-FFF2-40B4-BE49-F238E27FC236}">
                <a16:creationId xmlns:a16="http://schemas.microsoft.com/office/drawing/2014/main" id="{EA21BA2E-55EE-7E55-7549-F36E64CE76CE}"/>
              </a:ext>
            </a:extLst>
          </p:cNvPr>
          <p:cNvSpPr txBox="1"/>
          <p:nvPr/>
        </p:nvSpPr>
        <p:spPr>
          <a:xfrm>
            <a:off x="119786" y="832658"/>
            <a:ext cx="11553846" cy="83948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endParaRPr lang="en-US" sz="1600">
              <a:latin typeface="+mj-lt"/>
              <a:cs typeface="Calibri Light"/>
            </a:endParaRPr>
          </a:p>
          <a:p>
            <a:pPr algn="just">
              <a:lnSpc>
                <a:spcPct val="150000"/>
              </a:lnSpc>
              <a:buFont typeface="Arial" panose="020B0604020202020204" pitchFamily="34" charset="0"/>
              <a:buChar char="•"/>
            </a:pPr>
            <a:r>
              <a:rPr lang="en-US" sz="1600" b="1">
                <a:latin typeface="Calibri Light"/>
                <a:cs typeface="Calibri"/>
              </a:rPr>
              <a:t> K</a:t>
            </a:r>
            <a:r>
              <a:rPr lang="en-US" sz="1600">
                <a:latin typeface="Calibri"/>
                <a:cs typeface="Calibri"/>
              </a:rPr>
              <a:t>NN</a:t>
            </a:r>
            <a:r>
              <a:rPr lang="en-US" sz="1600">
                <a:latin typeface="Calibri"/>
                <a:ea typeface="+mn-lt"/>
                <a:cs typeface="+mn-lt"/>
              </a:rPr>
              <a:t> over cosine similarity is working better for address matching:</a:t>
            </a:r>
          </a:p>
          <a:p>
            <a:pPr marL="742950" lvl="1" indent="-285750" algn="just">
              <a:lnSpc>
                <a:spcPct val="150000"/>
              </a:lnSpc>
              <a:buFont typeface="Arial"/>
              <a:buChar char="•"/>
            </a:pPr>
            <a:r>
              <a:rPr lang="en-US" sz="1600">
                <a:solidFill>
                  <a:srgbClr val="374151"/>
                </a:solidFill>
                <a:latin typeface="Calibri"/>
                <a:ea typeface="+mn-lt"/>
                <a:cs typeface="+mn-lt"/>
              </a:rPr>
              <a:t>KNN with cosine similarity is a powerful method for measuring similarity between </a:t>
            </a:r>
            <a:r>
              <a:rPr lang="en-US" sz="1600" err="1">
                <a:solidFill>
                  <a:srgbClr val="374151"/>
                </a:solidFill>
                <a:latin typeface="Calibri"/>
                <a:ea typeface="+mn-lt"/>
                <a:cs typeface="+mn-lt"/>
              </a:rPr>
              <a:t>texts,and</a:t>
            </a:r>
            <a:r>
              <a:rPr lang="en-US" sz="1600">
                <a:solidFill>
                  <a:srgbClr val="374151"/>
                </a:solidFill>
                <a:latin typeface="Calibri"/>
                <a:ea typeface="+mn-lt"/>
                <a:cs typeface="+mn-lt"/>
              </a:rPr>
              <a:t> is widely used in natural language processing and information retrieval tasks.</a:t>
            </a:r>
            <a:endParaRPr lang="en-US" sz="1600">
              <a:latin typeface="Calibri"/>
              <a:cs typeface="Calibri"/>
            </a:endParaRPr>
          </a:p>
          <a:p>
            <a:pPr marL="742950" lvl="1" indent="-285750" algn="just">
              <a:lnSpc>
                <a:spcPct val="150000"/>
              </a:lnSpc>
              <a:buFont typeface="Arial"/>
              <a:buChar char="•"/>
            </a:pPr>
            <a:r>
              <a:rPr lang="en-US" sz="1600">
                <a:solidFill>
                  <a:srgbClr val="374151"/>
                </a:solidFill>
                <a:latin typeface="Calibri"/>
                <a:ea typeface="+mn-lt"/>
                <a:cs typeface="+mn-lt"/>
              </a:rPr>
              <a:t>More effective than other similarity measures, such as Euclidean distance, for text-based applications because it accounts for the relative importance of words in a document.</a:t>
            </a:r>
            <a:endParaRPr lang="en-US" sz="1600">
              <a:latin typeface="Calibri"/>
              <a:cs typeface="Calibri" panose="020F0502020204030204"/>
            </a:endParaRPr>
          </a:p>
          <a:p>
            <a:pPr marL="742950" lvl="1" indent="-285750" algn="just">
              <a:lnSpc>
                <a:spcPct val="150000"/>
              </a:lnSpc>
              <a:buFont typeface="Arial"/>
              <a:buChar char="•"/>
            </a:pPr>
            <a:r>
              <a:rPr lang="en-US" sz="1600">
                <a:solidFill>
                  <a:srgbClr val="374151"/>
                </a:solidFill>
                <a:latin typeface="Calibri"/>
                <a:ea typeface="+mn-lt"/>
                <a:cs typeface="+mn-lt"/>
              </a:rPr>
              <a:t>Can be sensitive to the choice of text preprocessing techniques, such as </a:t>
            </a:r>
            <a:r>
              <a:rPr lang="en-US" sz="1600" err="1">
                <a:solidFill>
                  <a:srgbClr val="374151"/>
                </a:solidFill>
                <a:latin typeface="Calibri"/>
                <a:ea typeface="+mn-lt"/>
                <a:cs typeface="+mn-lt"/>
              </a:rPr>
              <a:t>stopword</a:t>
            </a:r>
            <a:r>
              <a:rPr lang="en-US" sz="1600">
                <a:solidFill>
                  <a:srgbClr val="374151"/>
                </a:solidFill>
                <a:latin typeface="Calibri"/>
                <a:ea typeface="+mn-lt"/>
                <a:cs typeface="+mn-lt"/>
              </a:rPr>
              <a:t> removal and stemming, which can affect the similarity measure between texts.</a:t>
            </a:r>
            <a:endParaRPr lang="en-US" sz="1600">
              <a:solidFill>
                <a:srgbClr val="374151"/>
              </a:solidFill>
              <a:latin typeface="Calibri"/>
              <a:cs typeface="Calibri" panose="020F0502020204030204"/>
            </a:endParaRPr>
          </a:p>
          <a:p>
            <a:pPr lvl="1" algn="just">
              <a:lnSpc>
                <a:spcPct val="150000"/>
              </a:lnSpc>
              <a:buFont typeface="Arial"/>
              <a:buChar char="•"/>
            </a:pPr>
            <a:r>
              <a:rPr lang="en-US" sz="1600">
                <a:solidFill>
                  <a:srgbClr val="374151"/>
                </a:solidFill>
                <a:latin typeface="Calibri"/>
                <a:ea typeface="+mn-lt"/>
                <a:cs typeface="+mn-lt"/>
              </a:rPr>
              <a:t>    Can be computationally expensive for large datasets, as it requires calculating the cosine similarity between each pair of texts.</a:t>
            </a:r>
          </a:p>
          <a:p>
            <a:pPr lvl="1" algn="just">
              <a:lnSpc>
                <a:spcPct val="150000"/>
              </a:lnSpc>
              <a:buFont typeface="Arial"/>
              <a:buChar char="•"/>
            </a:pPr>
            <a:r>
              <a:rPr lang="en-US" sz="1600">
                <a:solidFill>
                  <a:srgbClr val="374151"/>
                </a:solidFill>
                <a:latin typeface="Calibri"/>
                <a:ea typeface="+mn-lt"/>
                <a:cs typeface="+mn-lt"/>
              </a:rPr>
              <a:t>    Can be affected by the sparsity of the dataset.</a:t>
            </a:r>
          </a:p>
          <a:p>
            <a:pPr lvl="1" algn="just">
              <a:lnSpc>
                <a:spcPct val="150000"/>
              </a:lnSpc>
            </a:pPr>
            <a:endParaRPr lang="en-US" sz="1600">
              <a:solidFill>
                <a:srgbClr val="374151"/>
              </a:solidFill>
              <a:latin typeface="Calibri"/>
              <a:ea typeface="+mn-lt"/>
              <a:cs typeface="+mn-lt"/>
            </a:endParaRPr>
          </a:p>
          <a:p>
            <a:pPr algn="just">
              <a:lnSpc>
                <a:spcPct val="150000"/>
              </a:lnSpc>
              <a:buFont typeface="Arial"/>
              <a:buChar char="•"/>
            </a:pPr>
            <a:r>
              <a:rPr lang="en-US" sz="1600">
                <a:solidFill>
                  <a:srgbClr val="374151"/>
                </a:solidFill>
                <a:latin typeface="Calibri"/>
                <a:ea typeface="+mn-lt"/>
                <a:cs typeface="+mn-lt"/>
              </a:rPr>
              <a:t> Count Vectorizer:</a:t>
            </a:r>
          </a:p>
          <a:p>
            <a:pPr lvl="1" algn="just">
              <a:lnSpc>
                <a:spcPct val="150000"/>
              </a:lnSpc>
              <a:buFont typeface="Arial"/>
              <a:buChar char="•"/>
            </a:pPr>
            <a:r>
              <a:rPr lang="en-US" sz="1600">
                <a:solidFill>
                  <a:srgbClr val="374151"/>
                </a:solidFill>
                <a:latin typeface="Calibri"/>
                <a:ea typeface="+mn-lt"/>
                <a:cs typeface="+mn-lt"/>
              </a:rPr>
              <a:t> It counts the frequency of each token in each document and creates a matrix where each row represents a document and each column represents a token in the vocabulary.</a:t>
            </a:r>
          </a:p>
          <a:p>
            <a:pPr lvl="1" algn="just">
              <a:lnSpc>
                <a:spcPct val="150000"/>
              </a:lnSpc>
              <a:buFont typeface="Arial"/>
              <a:buChar char="•"/>
            </a:pPr>
            <a:r>
              <a:rPr lang="en-US" sz="1600">
                <a:solidFill>
                  <a:srgbClr val="374151"/>
                </a:solidFill>
                <a:latin typeface="Calibri"/>
                <a:ea typeface="+mn-lt"/>
                <a:cs typeface="+mn-lt"/>
              </a:rPr>
              <a:t> </a:t>
            </a:r>
            <a:r>
              <a:rPr lang="en-US" sz="1600" err="1">
                <a:solidFill>
                  <a:srgbClr val="374151"/>
                </a:solidFill>
                <a:latin typeface="Calibri"/>
                <a:ea typeface="+mn-lt"/>
                <a:cs typeface="+mn-lt"/>
              </a:rPr>
              <a:t>CountVectorizer</a:t>
            </a:r>
            <a:r>
              <a:rPr lang="en-US" sz="1600">
                <a:solidFill>
                  <a:srgbClr val="374151"/>
                </a:solidFill>
                <a:latin typeface="Calibri"/>
                <a:ea typeface="+mn-lt"/>
                <a:cs typeface="+mn-lt"/>
              </a:rPr>
              <a:t> generates a sparse matrix where most of the entries are zero, as most words are not present in most documents. This can lead to computational inefficiencies and can require additional processing to reduce the dimensionality of the data.</a:t>
            </a:r>
          </a:p>
          <a:p>
            <a:pPr lvl="1" algn="just">
              <a:lnSpc>
                <a:spcPct val="150000"/>
              </a:lnSpc>
              <a:buFont typeface="Arial"/>
              <a:buChar char="•"/>
            </a:pPr>
            <a:endParaRPr lang="en-US" sz="1600">
              <a:solidFill>
                <a:srgbClr val="374151"/>
              </a:solidFill>
              <a:latin typeface="Calibri"/>
              <a:ea typeface="+mn-lt"/>
              <a:cs typeface="+mn-lt"/>
            </a:endParaRPr>
          </a:p>
          <a:p>
            <a:pPr algn="just">
              <a:buFont typeface="Arial"/>
              <a:buChar char="•"/>
            </a:pPr>
            <a:endParaRPr lang="en-US" sz="1600">
              <a:latin typeface="Calibri"/>
              <a:cs typeface="Calibri Light"/>
            </a:endParaRPr>
          </a:p>
          <a:p>
            <a:pPr lvl="1" algn="just"/>
            <a:br>
              <a:rPr lang="en-US" sz="1600"/>
            </a:br>
            <a:endParaRPr lang="en-US" sz="1600">
              <a:latin typeface="Calibri Light"/>
              <a:cs typeface="Calibri"/>
            </a:endParaRPr>
          </a:p>
          <a:p>
            <a:pPr marL="742950" lvl="1" indent="-285750" algn="just">
              <a:buFont typeface="Arial"/>
              <a:buChar char="•"/>
            </a:pPr>
            <a:endParaRPr lang="en-US" sz="1600">
              <a:solidFill>
                <a:srgbClr val="374151"/>
              </a:solidFill>
              <a:latin typeface="Calibri Light"/>
              <a:cs typeface="Calibri"/>
            </a:endParaRPr>
          </a:p>
          <a:p>
            <a:pPr algn="just"/>
            <a:endParaRPr lang="en-US" sz="1600">
              <a:latin typeface="Calibri Light"/>
              <a:cs typeface="Calibri"/>
            </a:endParaRPr>
          </a:p>
          <a:p>
            <a:pPr marL="285750" indent="-285750" algn="just">
              <a:lnSpc>
                <a:spcPct val="200000"/>
              </a:lnSpc>
              <a:buFont typeface="Arial" panose="020B0604020202020204" pitchFamily="34" charset="0"/>
              <a:buChar char="•"/>
            </a:pPr>
            <a:endParaRPr lang="en-US" sz="1600">
              <a:latin typeface="+mj-lt"/>
              <a:cs typeface="Calibri"/>
            </a:endParaRPr>
          </a:p>
          <a:p>
            <a:pPr marL="285750" indent="-285750" algn="just">
              <a:lnSpc>
                <a:spcPct val="200000"/>
              </a:lnSpc>
              <a:buFont typeface="Arial" panose="020B0604020202020204" pitchFamily="34" charset="0"/>
              <a:buChar char="•"/>
            </a:pPr>
            <a:endParaRPr lang="en-US" sz="1600">
              <a:latin typeface="+mj-lt"/>
              <a:cs typeface="Calibri"/>
            </a:endParaRPr>
          </a:p>
        </p:txBody>
      </p:sp>
    </p:spTree>
    <p:extLst>
      <p:ext uri="{BB962C8B-B14F-4D97-AF65-F5344CB8AC3E}">
        <p14:creationId xmlns:p14="http://schemas.microsoft.com/office/powerpoint/2010/main" val="1824114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30</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b="1">
                <a:solidFill>
                  <a:schemeClr val="bg1"/>
                </a:solidFill>
              </a:rPr>
              <a:t>Strengths and Weaknesses of methods:</a:t>
            </a:r>
          </a:p>
        </p:txBody>
      </p:sp>
      <p:sp>
        <p:nvSpPr>
          <p:cNvPr id="4" name="TextBox 3">
            <a:extLst>
              <a:ext uri="{FF2B5EF4-FFF2-40B4-BE49-F238E27FC236}">
                <a16:creationId xmlns:a16="http://schemas.microsoft.com/office/drawing/2014/main" id="{EA21BA2E-55EE-7E55-7549-F36E64CE76CE}"/>
              </a:ext>
            </a:extLst>
          </p:cNvPr>
          <p:cNvSpPr txBox="1"/>
          <p:nvPr/>
        </p:nvSpPr>
        <p:spPr>
          <a:xfrm>
            <a:off x="454802" y="1003452"/>
            <a:ext cx="11258244" cy="79418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endParaRPr lang="en-US" sz="1400">
              <a:latin typeface="+mj-lt"/>
              <a:cs typeface="Calibri Light"/>
            </a:endParaRPr>
          </a:p>
          <a:p>
            <a:pPr algn="just">
              <a:lnSpc>
                <a:spcPct val="150000"/>
              </a:lnSpc>
              <a:buFont typeface="Arial" panose="020B0604020202020204" pitchFamily="34" charset="0"/>
              <a:buChar char="•"/>
            </a:pPr>
            <a:r>
              <a:rPr lang="en-US">
                <a:solidFill>
                  <a:srgbClr val="374151"/>
                </a:solidFill>
                <a:latin typeface="Calibri Light"/>
                <a:cs typeface="Calibri"/>
              </a:rPr>
              <a:t> Embeddings</a:t>
            </a:r>
            <a:r>
              <a:rPr lang="en-US">
                <a:solidFill>
                  <a:srgbClr val="374151"/>
                </a:solidFill>
                <a:latin typeface="Calibri Light"/>
                <a:ea typeface="+mn-lt"/>
                <a:cs typeface="+mn-lt"/>
              </a:rPr>
              <a:t>:</a:t>
            </a:r>
          </a:p>
          <a:p>
            <a:pPr lvl="1" algn="just">
              <a:lnSpc>
                <a:spcPct val="150000"/>
              </a:lnSpc>
              <a:buFont typeface="Arial"/>
              <a:buChar char="•"/>
            </a:pPr>
            <a:r>
              <a:rPr lang="en-US">
                <a:solidFill>
                  <a:srgbClr val="374151"/>
                </a:solidFill>
                <a:latin typeface="Calibri Light"/>
                <a:ea typeface="+mn-lt"/>
                <a:cs typeface="+mn-lt"/>
              </a:rPr>
              <a:t> Embeddings can be used as input to machine learning models or as a pre-processing step to transform text data into a more structured and meaningful representation. </a:t>
            </a:r>
          </a:p>
          <a:p>
            <a:pPr lvl="1" algn="just">
              <a:lnSpc>
                <a:spcPct val="150000"/>
              </a:lnSpc>
              <a:buFont typeface="Arial"/>
              <a:buChar char="•"/>
            </a:pPr>
            <a:r>
              <a:rPr lang="en-US">
                <a:solidFill>
                  <a:srgbClr val="374151"/>
                </a:solidFill>
                <a:latin typeface="Calibri Light"/>
                <a:ea typeface="+mn-lt"/>
                <a:cs typeface="+mn-lt"/>
              </a:rPr>
              <a:t> Capture the statistical relationships between words based on the context in which they appear.</a:t>
            </a:r>
          </a:p>
          <a:p>
            <a:pPr lvl="1" algn="just">
              <a:lnSpc>
                <a:spcPct val="150000"/>
              </a:lnSpc>
              <a:buFont typeface="Arial"/>
              <a:buChar char="•"/>
            </a:pPr>
            <a:r>
              <a:rPr lang="en-US">
                <a:solidFill>
                  <a:srgbClr val="374151"/>
                </a:solidFill>
                <a:latin typeface="Calibri Light"/>
                <a:ea typeface="+mn-lt"/>
                <a:cs typeface="+mn-lt"/>
              </a:rPr>
              <a:t> Embeddings are typically learned from large amounts of text data, but may not have representations for all words in a given vocabulary. This can lead to missing or inaccurate representations for rare or out-of-vocabulary words.</a:t>
            </a:r>
          </a:p>
          <a:p>
            <a:pPr lvl="1" algn="just">
              <a:lnSpc>
                <a:spcPct val="150000"/>
              </a:lnSpc>
            </a:pPr>
            <a:endParaRPr lang="en-US">
              <a:solidFill>
                <a:srgbClr val="374151"/>
              </a:solidFill>
              <a:latin typeface="Calibri Light"/>
              <a:ea typeface="+mn-lt"/>
              <a:cs typeface="+mn-lt"/>
            </a:endParaRPr>
          </a:p>
          <a:p>
            <a:pPr algn="just">
              <a:lnSpc>
                <a:spcPct val="150000"/>
              </a:lnSpc>
              <a:buFont typeface="Arial"/>
              <a:buChar char="•"/>
            </a:pPr>
            <a:r>
              <a:rPr lang="en-US">
                <a:solidFill>
                  <a:srgbClr val="374151"/>
                </a:solidFill>
                <a:latin typeface="Calibri Light"/>
                <a:ea typeface="+mn-lt"/>
                <a:cs typeface="+mn-lt"/>
              </a:rPr>
              <a:t> Use of hugging face model with embedding to provide additional semantic information improved the model's results:</a:t>
            </a:r>
            <a:endParaRPr lang="en-US">
              <a:solidFill>
                <a:srgbClr val="000000"/>
              </a:solidFill>
              <a:latin typeface="Calibri Light"/>
              <a:ea typeface="+mn-lt"/>
              <a:cs typeface="+mn-lt"/>
            </a:endParaRPr>
          </a:p>
          <a:p>
            <a:pPr lvl="1" algn="just">
              <a:lnSpc>
                <a:spcPct val="150000"/>
              </a:lnSpc>
              <a:buFont typeface="Arial"/>
              <a:buChar char="•"/>
            </a:pPr>
            <a:r>
              <a:rPr lang="en-US">
                <a:solidFill>
                  <a:srgbClr val="374151"/>
                </a:solidFill>
                <a:latin typeface="Calibri Light"/>
                <a:ea typeface="+mn-lt"/>
                <a:cs typeface="+mn-lt"/>
              </a:rPr>
              <a:t> The hugging face model is a pre-trained model that can be fine-tuned for a specific task, which can improve performance.</a:t>
            </a:r>
            <a:endParaRPr lang="en-US">
              <a:solidFill>
                <a:srgbClr val="000000"/>
              </a:solidFill>
              <a:latin typeface="Calibri Light"/>
              <a:ea typeface="+mn-lt"/>
              <a:cs typeface="+mn-lt"/>
            </a:endParaRPr>
          </a:p>
          <a:p>
            <a:pPr lvl="1" algn="just">
              <a:lnSpc>
                <a:spcPct val="150000"/>
              </a:lnSpc>
              <a:buFont typeface="Arial"/>
              <a:buChar char="•"/>
            </a:pPr>
            <a:r>
              <a:rPr lang="en-US">
                <a:solidFill>
                  <a:srgbClr val="374151"/>
                </a:solidFill>
                <a:latin typeface="Calibri Light"/>
                <a:cs typeface="Calibri"/>
              </a:rPr>
              <a:t> </a:t>
            </a:r>
            <a:r>
              <a:rPr lang="en-US">
                <a:solidFill>
                  <a:srgbClr val="374151"/>
                </a:solidFill>
                <a:latin typeface="Calibri Light"/>
                <a:ea typeface="+mn-lt"/>
                <a:cs typeface="+mn-lt"/>
              </a:rPr>
              <a:t>The hugging face model may not be able to capture all the nuances of language and may struggle with humanized expressions.</a:t>
            </a:r>
            <a:endParaRPr lang="en-US">
              <a:solidFill>
                <a:srgbClr val="000000"/>
              </a:solidFill>
              <a:latin typeface="Calibri Light"/>
              <a:ea typeface="+mn-lt"/>
              <a:cs typeface="+mn-lt"/>
            </a:endParaRPr>
          </a:p>
          <a:p>
            <a:pPr lvl="1" algn="just">
              <a:lnSpc>
                <a:spcPct val="150000"/>
              </a:lnSpc>
              <a:buFont typeface="Arial"/>
              <a:buChar char="•"/>
            </a:pPr>
            <a:r>
              <a:rPr lang="en-US">
                <a:solidFill>
                  <a:srgbClr val="000000"/>
                </a:solidFill>
                <a:latin typeface="Calibri Light"/>
                <a:ea typeface="+mn-lt"/>
                <a:cs typeface="+mn-lt"/>
              </a:rPr>
              <a:t> It</a:t>
            </a:r>
            <a:r>
              <a:rPr lang="en-US">
                <a:latin typeface="Calibri Light"/>
                <a:cs typeface="Calibri Light"/>
              </a:rPr>
              <a:t> was unable to improve results significantly for the classes with small number of instances in dataset.</a:t>
            </a:r>
          </a:p>
          <a:p>
            <a:pPr lvl="1" algn="just">
              <a:lnSpc>
                <a:spcPct val="150000"/>
              </a:lnSpc>
              <a:buFont typeface="Arial"/>
              <a:buChar char="•"/>
            </a:pPr>
            <a:endParaRPr lang="en-US">
              <a:latin typeface="Calibri Light"/>
              <a:cs typeface="Calibri Light"/>
            </a:endParaRPr>
          </a:p>
          <a:p>
            <a:pPr lvl="1" algn="just"/>
            <a:br>
              <a:rPr lang="en-US" sz="1600"/>
            </a:br>
            <a:endParaRPr lang="en-US">
              <a:latin typeface="Calibri Light"/>
              <a:cs typeface="Calibri"/>
            </a:endParaRPr>
          </a:p>
          <a:p>
            <a:pPr marL="742950" lvl="1" indent="-285750" algn="just">
              <a:buFont typeface="Arial"/>
              <a:buChar char="•"/>
            </a:pPr>
            <a:endParaRPr lang="en-US">
              <a:solidFill>
                <a:srgbClr val="374151"/>
              </a:solidFill>
              <a:latin typeface="Calibri Light"/>
              <a:cs typeface="Calibri"/>
            </a:endParaRPr>
          </a:p>
          <a:p>
            <a:pPr algn="just"/>
            <a:endParaRPr lang="en-US" sz="1400">
              <a:latin typeface="Calibri Light"/>
              <a:cs typeface="Calibri"/>
            </a:endParaRPr>
          </a:p>
          <a:p>
            <a:pPr marL="285750" indent="-285750" algn="just">
              <a:lnSpc>
                <a:spcPct val="200000"/>
              </a:lnSpc>
              <a:buFont typeface="Arial" panose="020B0604020202020204" pitchFamily="34" charset="0"/>
              <a:buChar char="•"/>
            </a:pPr>
            <a:endParaRPr lang="en-US" sz="1400">
              <a:latin typeface="+mj-lt"/>
              <a:cs typeface="Calibri"/>
            </a:endParaRPr>
          </a:p>
          <a:p>
            <a:pPr marL="285750" indent="-285750" algn="just">
              <a:lnSpc>
                <a:spcPct val="200000"/>
              </a:lnSpc>
              <a:buFont typeface="Arial" panose="020B0604020202020204" pitchFamily="34" charset="0"/>
              <a:buChar char="•"/>
            </a:pPr>
            <a:endParaRPr lang="en-US" sz="1400">
              <a:latin typeface="+mj-lt"/>
              <a:cs typeface="Calibri"/>
            </a:endParaRPr>
          </a:p>
        </p:txBody>
      </p:sp>
    </p:spTree>
    <p:extLst>
      <p:ext uri="{BB962C8B-B14F-4D97-AF65-F5344CB8AC3E}">
        <p14:creationId xmlns:p14="http://schemas.microsoft.com/office/powerpoint/2010/main" val="145227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26ECEB-052B-D4D8-DABB-2E5D60B4E869}"/>
              </a:ext>
            </a:extLst>
          </p:cNvPr>
          <p:cNvSpPr>
            <a:spLocks noGrp="1"/>
          </p:cNvSpPr>
          <p:nvPr>
            <p:ph type="sldNum" sz="quarter" idx="12"/>
          </p:nvPr>
        </p:nvSpPr>
        <p:spPr/>
        <p:txBody>
          <a:bodyPr/>
          <a:lstStyle/>
          <a:p>
            <a:fld id="{DFA4CD3D-26C8-47FF-8D13-9B32BAAB4735}" type="slidenum">
              <a:rPr lang="en-US" smtClean="0"/>
              <a:t>3</a:t>
            </a:fld>
            <a:endParaRPr lang="en-US"/>
          </a:p>
        </p:txBody>
      </p:sp>
      <p:sp>
        <p:nvSpPr>
          <p:cNvPr id="9" name="Slide Number Placeholder 2">
            <a:extLst>
              <a:ext uri="{FF2B5EF4-FFF2-40B4-BE49-F238E27FC236}">
                <a16:creationId xmlns:a16="http://schemas.microsoft.com/office/drawing/2014/main" id="{6B1503B6-F8D6-800C-A2EB-3B430C06E67C}"/>
              </a:ext>
            </a:extLst>
          </p:cNvPr>
          <p:cNvSpPr txBox="1">
            <a:spLocks/>
          </p:cNvSpPr>
          <p:nvPr/>
        </p:nvSpPr>
        <p:spPr>
          <a:xfrm>
            <a:off x="11754949" y="6239487"/>
            <a:ext cx="497378" cy="365125"/>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Slide Number Placeholder 2">
            <a:extLst>
              <a:ext uri="{FF2B5EF4-FFF2-40B4-BE49-F238E27FC236}">
                <a16:creationId xmlns:a16="http://schemas.microsoft.com/office/drawing/2014/main" id="{430CC21C-36F0-9468-5294-268943051BCF}"/>
              </a:ext>
            </a:extLst>
          </p:cNvPr>
          <p:cNvSpPr txBox="1">
            <a:spLocks/>
          </p:cNvSpPr>
          <p:nvPr/>
        </p:nvSpPr>
        <p:spPr>
          <a:xfrm>
            <a:off x="12059749" y="6544287"/>
            <a:ext cx="497378" cy="365125"/>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Rectangle 14">
            <a:extLst>
              <a:ext uri="{FF2B5EF4-FFF2-40B4-BE49-F238E27FC236}">
                <a16:creationId xmlns:a16="http://schemas.microsoft.com/office/drawing/2014/main" id="{A0740EAC-B173-AB78-7276-C004DC7BDAF8}"/>
              </a:ext>
            </a:extLst>
          </p:cNvPr>
          <p:cNvSpPr/>
          <p:nvPr/>
        </p:nvSpPr>
        <p:spPr>
          <a:xfrm>
            <a:off x="0" y="-46681"/>
            <a:ext cx="12181112"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530DFC-F9B3-22C9-7B7A-71DBE39CF5A2}"/>
              </a:ext>
            </a:extLst>
          </p:cNvPr>
          <p:cNvSpPr txBox="1"/>
          <p:nvPr/>
        </p:nvSpPr>
        <p:spPr>
          <a:xfrm>
            <a:off x="566057" y="1284513"/>
            <a:ext cx="107387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000"/>
          </a:p>
        </p:txBody>
      </p:sp>
      <p:graphicFrame>
        <p:nvGraphicFramePr>
          <p:cNvPr id="23" name="TextBox 1">
            <a:extLst>
              <a:ext uri="{FF2B5EF4-FFF2-40B4-BE49-F238E27FC236}">
                <a16:creationId xmlns:a16="http://schemas.microsoft.com/office/drawing/2014/main" id="{8EA5B100-C5DE-D6B8-EBBE-F5BF481C9EC7}"/>
              </a:ext>
            </a:extLst>
          </p:cNvPr>
          <p:cNvGraphicFramePr/>
          <p:nvPr>
            <p:extLst>
              <p:ext uri="{D42A27DB-BD31-4B8C-83A1-F6EECF244321}">
                <p14:modId xmlns:p14="http://schemas.microsoft.com/office/powerpoint/2010/main" val="2970174295"/>
              </p:ext>
            </p:extLst>
          </p:nvPr>
        </p:nvGraphicFramePr>
        <p:xfrm>
          <a:off x="297651" y="1322137"/>
          <a:ext cx="11456791" cy="4825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TextBox 34">
            <a:extLst>
              <a:ext uri="{FF2B5EF4-FFF2-40B4-BE49-F238E27FC236}">
                <a16:creationId xmlns:a16="http://schemas.microsoft.com/office/drawing/2014/main" id="{3B7D1C29-64C2-AAF4-8326-FA59C4A68A5B}"/>
              </a:ext>
            </a:extLst>
          </p:cNvPr>
          <p:cNvSpPr txBox="1"/>
          <p:nvPr/>
        </p:nvSpPr>
        <p:spPr>
          <a:xfrm>
            <a:off x="128772" y="146493"/>
            <a:ext cx="10221432"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300">
                <a:solidFill>
                  <a:srgbClr val="FFFFFF"/>
                </a:solidFill>
                <a:latin typeface="Arial"/>
              </a:rPr>
              <a:t>Motivation and Significance:</a:t>
            </a:r>
            <a:r>
              <a:rPr lang="en-GB" sz="4300">
                <a:solidFill>
                  <a:srgbClr val="FFFFFF"/>
                </a:solidFill>
                <a:latin typeface="Arial"/>
                <a:cs typeface="Arial"/>
              </a:rPr>
              <a:t>​</a:t>
            </a:r>
            <a:endParaRPr lang="en-GB"/>
          </a:p>
        </p:txBody>
      </p:sp>
    </p:spTree>
    <p:extLst>
      <p:ext uri="{BB962C8B-B14F-4D97-AF65-F5344CB8AC3E}">
        <p14:creationId xmlns:p14="http://schemas.microsoft.com/office/powerpoint/2010/main" val="4259899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837" y="5857903"/>
            <a:ext cx="234315" cy="166712"/>
          </a:xfrm>
          <a:prstGeom prst="rect">
            <a:avLst/>
          </a:prstGeom>
        </p:spPr>
        <p:txBody>
          <a:bodyPr vert="horz" wrap="square" lIns="0" tIns="43180" rIns="0" bIns="0" rtlCol="0" anchor="t">
            <a:spAutoFit/>
          </a:bodyPr>
          <a:lstStyle/>
          <a:p>
            <a:pPr marL="12700">
              <a:lnSpc>
                <a:spcPct val="100000"/>
              </a:lnSpc>
              <a:spcBef>
                <a:spcPts val="340"/>
              </a:spcBef>
            </a:pPr>
            <a:endParaRPr lang="en-US" sz="800">
              <a:solidFill>
                <a:srgbClr val="3F4443"/>
              </a:solidFill>
              <a:latin typeface="Arial"/>
              <a:cs typeface="Arial"/>
            </a:endParaRPr>
          </a:p>
        </p:txBody>
      </p:sp>
      <p:grpSp>
        <p:nvGrpSpPr>
          <p:cNvPr id="3" name="object 3"/>
          <p:cNvGrpSpPr/>
          <p:nvPr/>
        </p:nvGrpSpPr>
        <p:grpSpPr>
          <a:xfrm>
            <a:off x="-6350" y="-2947"/>
            <a:ext cx="12204700" cy="1144905"/>
            <a:chOff x="-6350" y="-2947"/>
            <a:chExt cx="12204700" cy="1144905"/>
          </a:xfrm>
        </p:grpSpPr>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lstStyle/>
            <a:p>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lstStyle/>
            <a:p>
              <a:endParaRPr/>
            </a:p>
          </p:txBody>
        </p:sp>
      </p:grpSp>
      <p:sp>
        <p:nvSpPr>
          <p:cNvPr id="6" name="object 6"/>
          <p:cNvSpPr txBox="1">
            <a:spLocks noGrp="1"/>
          </p:cNvSpPr>
          <p:nvPr>
            <p:ph type="ctrTitle"/>
          </p:nvPr>
        </p:nvSpPr>
        <p:spPr>
          <a:xfrm>
            <a:off x="262890" y="206793"/>
            <a:ext cx="5429068" cy="674544"/>
          </a:xfrm>
          <a:prstGeom prst="rect">
            <a:avLst/>
          </a:prstGeom>
        </p:spPr>
        <p:txBody>
          <a:bodyPr vert="horz" wrap="square" lIns="0" tIns="12700" rIns="0" bIns="0" rtlCol="0" anchor="t">
            <a:spAutoFit/>
          </a:bodyPr>
          <a:lstStyle/>
          <a:p>
            <a:pPr marL="12700">
              <a:spcBef>
                <a:spcPts val="100"/>
              </a:spcBef>
            </a:pPr>
            <a:r>
              <a:rPr lang="en-US" spc="-10"/>
              <a:t>Hypothesis Validation:</a:t>
            </a:r>
            <a:endParaRPr lang="en-US"/>
          </a:p>
        </p:txBody>
      </p:sp>
      <p:sp>
        <p:nvSpPr>
          <p:cNvPr id="10" name="TextBox 9">
            <a:extLst>
              <a:ext uri="{FF2B5EF4-FFF2-40B4-BE49-F238E27FC236}">
                <a16:creationId xmlns:a16="http://schemas.microsoft.com/office/drawing/2014/main" id="{FEDE8682-7872-FE09-19E0-F21CC94A9B5B}"/>
              </a:ext>
            </a:extLst>
          </p:cNvPr>
          <p:cNvSpPr txBox="1"/>
          <p:nvPr/>
        </p:nvSpPr>
        <p:spPr>
          <a:xfrm>
            <a:off x="653733" y="747865"/>
            <a:ext cx="10380753" cy="61087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endParaRPr lang="en-GB">
              <a:ea typeface="Calibri"/>
              <a:cs typeface="Calibri"/>
            </a:endParaRPr>
          </a:p>
          <a:p>
            <a:pPr marL="285750" indent="-285750">
              <a:lnSpc>
                <a:spcPct val="200000"/>
              </a:lnSpc>
              <a:buFont typeface="Arial"/>
              <a:buChar char="•"/>
            </a:pPr>
            <a:r>
              <a:rPr lang="en-GB">
                <a:ea typeface="Calibri"/>
                <a:cs typeface="Calibri"/>
              </a:rPr>
              <a:t>Initially we had </a:t>
            </a:r>
            <a:r>
              <a:rPr lang="en-US">
                <a:ea typeface="+mn-lt"/>
                <a:cs typeface="+mn-lt"/>
              </a:rPr>
              <a:t>hypothesized that implementation of natural language processing techniques in the analysis of 9-1-1 calls will enable the development of a machine learning model that can improve the efficiency of 9-1-1 care centers. Currently we are able to build entire pipeline for this. Each section in the pipeline is performing as per expectations and we are working on improvements of results and its automation.</a:t>
            </a:r>
          </a:p>
          <a:p>
            <a:pPr marL="285750" indent="-285750">
              <a:lnSpc>
                <a:spcPct val="200000"/>
              </a:lnSpc>
              <a:buFont typeface="Arial"/>
              <a:buChar char="•"/>
            </a:pPr>
            <a:r>
              <a:rPr lang="en-GB">
                <a:ea typeface="Calibri"/>
                <a:cs typeface="Calibri"/>
              </a:rPr>
              <a:t>Once</a:t>
            </a:r>
            <a:r>
              <a:rPr lang="en-GB">
                <a:latin typeface="Calibri"/>
                <a:ea typeface="Calibri"/>
                <a:cs typeface="Calibri"/>
              </a:rPr>
              <a:t> automated, it is likely that the model will be able to correctly classify the calls and improve the efficiency of 9-1-1 care </a:t>
            </a:r>
            <a:r>
              <a:rPr lang="en-GB" err="1">
                <a:latin typeface="Calibri"/>
                <a:ea typeface="Calibri"/>
                <a:cs typeface="Calibri"/>
              </a:rPr>
              <a:t>centers</a:t>
            </a:r>
            <a:r>
              <a:rPr lang="en-GB">
                <a:latin typeface="Calibri"/>
                <a:ea typeface="Calibri"/>
                <a:cs typeface="Calibri"/>
              </a:rPr>
              <a:t>. Hence, the hypothesis provided initially underlines the work and system built in the project.</a:t>
            </a:r>
            <a:endParaRPr lang="en-GB"/>
          </a:p>
          <a:p>
            <a:pPr marL="285750" indent="-285750">
              <a:lnSpc>
                <a:spcPct val="200000"/>
              </a:lnSpc>
              <a:buFont typeface="Arial"/>
              <a:buChar char="•"/>
            </a:pPr>
            <a:endParaRPr lang="en-GB">
              <a:ea typeface="Calibri"/>
              <a:cs typeface="Calibri"/>
            </a:endParaRPr>
          </a:p>
          <a:p>
            <a:pPr marL="285750" indent="-285750">
              <a:lnSpc>
                <a:spcPct val="200000"/>
              </a:lnSpc>
              <a:buFont typeface="Arial"/>
              <a:buChar char="•"/>
            </a:pPr>
            <a:endParaRPr lang="en-GB">
              <a:ea typeface="Calibri"/>
              <a:cs typeface="Calibri"/>
            </a:endParaRPr>
          </a:p>
        </p:txBody>
      </p:sp>
    </p:spTree>
    <p:extLst>
      <p:ext uri="{BB962C8B-B14F-4D97-AF65-F5344CB8AC3E}">
        <p14:creationId xmlns:p14="http://schemas.microsoft.com/office/powerpoint/2010/main" val="1567048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402"/>
            <a:ext cx="12192000" cy="1132205"/>
            <a:chOff x="0" y="3402"/>
            <a:chExt cx="12192000" cy="1132205"/>
          </a:xfrm>
        </p:grpSpPr>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nchor="t"/>
            <a:lstStyle/>
            <a:p>
              <a:endParaRPr lang="en-US">
                <a:cs typeface="Calibri"/>
              </a:endParaRPr>
            </a:p>
          </p:txBody>
        </p:sp>
      </p:grpSp>
      <p:sp>
        <p:nvSpPr>
          <p:cNvPr id="6" name="object 6"/>
          <p:cNvSpPr txBox="1">
            <a:spLocks noGrp="1"/>
          </p:cNvSpPr>
          <p:nvPr>
            <p:ph type="title"/>
          </p:nvPr>
        </p:nvSpPr>
        <p:spPr>
          <a:xfrm>
            <a:off x="230617" y="121093"/>
            <a:ext cx="9784715" cy="761081"/>
          </a:xfrm>
          <a:prstGeom prst="rect">
            <a:avLst/>
          </a:prstGeom>
        </p:spPr>
        <p:txBody>
          <a:bodyPr vert="horz" wrap="square" lIns="0" tIns="98400" rIns="0" bIns="0" rtlCol="0" anchor="t">
            <a:spAutoFit/>
          </a:bodyPr>
          <a:lstStyle/>
          <a:p>
            <a:pPr marL="44450">
              <a:spcBef>
                <a:spcPts val="100"/>
              </a:spcBef>
            </a:pPr>
            <a:r>
              <a:rPr lang="en-US" spc="-10"/>
              <a:t>Future Work:</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32</a:t>
            </a:fld>
            <a:endParaRPr/>
          </a:p>
        </p:txBody>
      </p:sp>
      <p:sp>
        <p:nvSpPr>
          <p:cNvPr id="9" name="TextBox 8">
            <a:extLst>
              <a:ext uri="{FF2B5EF4-FFF2-40B4-BE49-F238E27FC236}">
                <a16:creationId xmlns:a16="http://schemas.microsoft.com/office/drawing/2014/main" id="{D72318C5-9E61-0B50-4364-5C5BC3188D7B}"/>
              </a:ext>
            </a:extLst>
          </p:cNvPr>
          <p:cNvSpPr txBox="1"/>
          <p:nvPr/>
        </p:nvSpPr>
        <p:spPr>
          <a:xfrm>
            <a:off x="838790" y="1482650"/>
            <a:ext cx="10337210" cy="44467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GB">
                <a:ea typeface="Calibri"/>
                <a:cs typeface="Calibri"/>
              </a:rPr>
              <a:t>Continue to enhance address extraction process</a:t>
            </a:r>
          </a:p>
          <a:p>
            <a:pPr marL="285750" indent="-285750">
              <a:lnSpc>
                <a:spcPct val="200000"/>
              </a:lnSpc>
              <a:buFont typeface="Arial"/>
              <a:buChar char="•"/>
            </a:pPr>
            <a:r>
              <a:rPr lang="en-GB">
                <a:ea typeface="Calibri"/>
                <a:cs typeface="Calibri"/>
              </a:rPr>
              <a:t>Obtain more data to help train the model better</a:t>
            </a:r>
          </a:p>
          <a:p>
            <a:pPr marL="285750" indent="-285750">
              <a:lnSpc>
                <a:spcPct val="200000"/>
              </a:lnSpc>
              <a:buFont typeface="Arial"/>
              <a:buChar char="•"/>
            </a:pPr>
            <a:r>
              <a:rPr lang="en-GB">
                <a:ea typeface="Calibri"/>
                <a:cs typeface="Calibri"/>
              </a:rPr>
              <a:t>Build a real time model </a:t>
            </a:r>
          </a:p>
          <a:p>
            <a:pPr marL="285750" indent="-285750">
              <a:lnSpc>
                <a:spcPct val="200000"/>
              </a:lnSpc>
              <a:buFont typeface="Arial"/>
              <a:buChar char="•"/>
            </a:pPr>
            <a:r>
              <a:rPr lang="en-GB">
                <a:ea typeface="Calibri"/>
                <a:cs typeface="Calibri"/>
              </a:rPr>
              <a:t>Apply the model at a dispatch centre </a:t>
            </a:r>
          </a:p>
          <a:p>
            <a:pPr marL="285750" indent="-285750">
              <a:lnSpc>
                <a:spcPct val="200000"/>
              </a:lnSpc>
              <a:buFont typeface="Arial"/>
              <a:buChar char="•"/>
            </a:pPr>
            <a:r>
              <a:rPr lang="en-US">
                <a:ea typeface="+mn-lt"/>
                <a:cs typeface="+mn-lt"/>
              </a:rPr>
              <a:t>Create a scoring system to measure the quality of the dispatcher's decision-making process</a:t>
            </a:r>
            <a:endParaRPr lang="en-GB">
              <a:ea typeface="Calibri"/>
              <a:cs typeface="Calibri"/>
            </a:endParaRPr>
          </a:p>
          <a:p>
            <a:pPr marL="285750" indent="-285750">
              <a:lnSpc>
                <a:spcPct val="200000"/>
              </a:lnSpc>
              <a:buFont typeface="Arial"/>
              <a:buChar char="•"/>
            </a:pPr>
            <a:endParaRPr lang="en-GB">
              <a:ea typeface="Calibri"/>
              <a:cs typeface="Calibri"/>
            </a:endParaRPr>
          </a:p>
          <a:p>
            <a:pPr marL="285750" indent="-285750">
              <a:lnSpc>
                <a:spcPct val="200000"/>
              </a:lnSpc>
              <a:buFont typeface="Arial"/>
              <a:buChar char="•"/>
            </a:pPr>
            <a:endParaRPr lang="en-GB">
              <a:ea typeface="Calibri"/>
              <a:cs typeface="Calibri"/>
            </a:endParaRPr>
          </a:p>
          <a:p>
            <a:pPr marL="285750" indent="-285750">
              <a:lnSpc>
                <a:spcPct val="200000"/>
              </a:lnSpc>
              <a:buFont typeface="Arial"/>
              <a:buChar char="•"/>
            </a:pPr>
            <a:endParaRPr lang="en-GB">
              <a:ea typeface="Calibri"/>
              <a:cs typeface="Calibri"/>
            </a:endParaRPr>
          </a:p>
        </p:txBody>
      </p:sp>
    </p:spTree>
    <p:extLst>
      <p:ext uri="{BB962C8B-B14F-4D97-AF65-F5344CB8AC3E}">
        <p14:creationId xmlns:p14="http://schemas.microsoft.com/office/powerpoint/2010/main" val="1533662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402"/>
            <a:ext cx="12192000" cy="935137"/>
            <a:chOff x="0" y="3402"/>
            <a:chExt cx="12192000" cy="1132205"/>
          </a:xfrm>
        </p:grpSpPr>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nchor="t"/>
            <a:lstStyle/>
            <a:p>
              <a:endParaRPr lang="en-US">
                <a:cs typeface="Calibri"/>
              </a:endParaRPr>
            </a:p>
          </p:txBody>
        </p:sp>
      </p:grpSp>
      <p:sp>
        <p:nvSpPr>
          <p:cNvPr id="6" name="object 6"/>
          <p:cNvSpPr txBox="1">
            <a:spLocks noGrp="1"/>
          </p:cNvSpPr>
          <p:nvPr>
            <p:ph type="title"/>
          </p:nvPr>
        </p:nvSpPr>
        <p:spPr>
          <a:xfrm>
            <a:off x="230617" y="121093"/>
            <a:ext cx="9784715" cy="761081"/>
          </a:xfrm>
          <a:prstGeom prst="rect">
            <a:avLst/>
          </a:prstGeom>
        </p:spPr>
        <p:txBody>
          <a:bodyPr vert="horz" wrap="square" lIns="0" tIns="98400" rIns="0" bIns="0" rtlCol="0" anchor="t">
            <a:spAutoFit/>
          </a:bodyPr>
          <a:lstStyle/>
          <a:p>
            <a:pPr marL="44450">
              <a:spcBef>
                <a:spcPts val="100"/>
              </a:spcBef>
            </a:pPr>
            <a:r>
              <a:rPr lang="en-US" spc="-10"/>
              <a:t>References:</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33</a:t>
            </a:fld>
            <a:endParaRPr/>
          </a:p>
        </p:txBody>
      </p:sp>
      <p:sp>
        <p:nvSpPr>
          <p:cNvPr id="9" name="TextBox 8">
            <a:extLst>
              <a:ext uri="{FF2B5EF4-FFF2-40B4-BE49-F238E27FC236}">
                <a16:creationId xmlns:a16="http://schemas.microsoft.com/office/drawing/2014/main" id="{D72318C5-9E61-0B50-4364-5C5BC3188D7B}"/>
              </a:ext>
            </a:extLst>
          </p:cNvPr>
          <p:cNvSpPr txBox="1"/>
          <p:nvPr/>
        </p:nvSpPr>
        <p:spPr>
          <a:xfrm>
            <a:off x="286998" y="937426"/>
            <a:ext cx="11624727" cy="63857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r>
              <a:rPr lang="en-US" sz="1400">
                <a:latin typeface="Calibri Light"/>
                <a:ea typeface="Calibri"/>
                <a:cs typeface="Calibri"/>
              </a:rPr>
              <a:t>Terrell, I. S., McNeese, M. D., &amp; Jefferson Jr, T. (2004, September). Exploring cognitive work within a 911 dispatch center: Using complementary knowledge elicitation techniques. In </a:t>
            </a:r>
            <a:r>
              <a:rPr lang="en-US" sz="1400" i="1">
                <a:latin typeface="Calibri Light"/>
                <a:ea typeface="Calibri"/>
                <a:cs typeface="Calibri"/>
              </a:rPr>
              <a:t>Proceedings of the Human Factors and Ergonomics Society Annual Meeting</a:t>
            </a:r>
            <a:r>
              <a:rPr lang="en-US" sz="1400">
                <a:latin typeface="Calibri Light"/>
                <a:ea typeface="Calibri"/>
                <a:cs typeface="Calibri"/>
              </a:rPr>
              <a:t> (Vol. 48, No. 3, pp. 605-609). Sage CA: Los Angeles, CA: SAGE Publications.</a:t>
            </a:r>
            <a:endParaRPr lang="en-GB" sz="1400">
              <a:latin typeface="Calibri Light"/>
              <a:ea typeface="Calibri"/>
              <a:cs typeface="Calibri"/>
            </a:endParaRPr>
          </a:p>
          <a:p>
            <a:pPr algn="just"/>
            <a:endParaRPr lang="en-US" sz="1400">
              <a:latin typeface="Calibri Light"/>
              <a:ea typeface="Calibri"/>
              <a:cs typeface="Calibri"/>
            </a:endParaRPr>
          </a:p>
          <a:p>
            <a:pPr algn="just">
              <a:buFont typeface="Arial"/>
              <a:buChar char="•"/>
            </a:pPr>
            <a:r>
              <a:rPr lang="en-US" sz="1400">
                <a:latin typeface="Calibri Light"/>
                <a:ea typeface="Calibri"/>
                <a:cs typeface="Calibri"/>
              </a:rPr>
              <a:t>Moser, A., Mettler, A., Fuchs, V., Hanhart, W., Robert, C. F., Della Santa, V., &amp; Dami, F. (2017). Merger of two dispatch </a:t>
            </a:r>
            <a:r>
              <a:rPr lang="en-US" sz="1400" err="1">
                <a:latin typeface="Calibri Light"/>
                <a:ea typeface="Calibri"/>
                <a:cs typeface="Calibri"/>
              </a:rPr>
              <a:t>centres</a:t>
            </a:r>
            <a:r>
              <a:rPr lang="en-US" sz="1400">
                <a:latin typeface="Calibri Light"/>
                <a:ea typeface="Calibri"/>
                <a:cs typeface="Calibri"/>
              </a:rPr>
              <a:t>: does it improve quality and patient safety?. </a:t>
            </a:r>
            <a:r>
              <a:rPr lang="en-US" sz="1400" i="1">
                <a:latin typeface="Calibri Light"/>
                <a:ea typeface="Calibri"/>
                <a:cs typeface="Calibri"/>
              </a:rPr>
              <a:t>Scandinavian journal of trauma, resuscitation and emergency medicine</a:t>
            </a:r>
            <a:r>
              <a:rPr lang="en-US" sz="1400">
                <a:latin typeface="Calibri Light"/>
                <a:ea typeface="Calibri"/>
                <a:cs typeface="Calibri"/>
              </a:rPr>
              <a:t>, </a:t>
            </a:r>
            <a:r>
              <a:rPr lang="en-US" sz="1400" i="1">
                <a:latin typeface="Calibri Light"/>
                <a:ea typeface="Calibri"/>
                <a:cs typeface="Calibri"/>
              </a:rPr>
              <a:t>25</a:t>
            </a:r>
            <a:r>
              <a:rPr lang="en-US" sz="1400">
                <a:latin typeface="Calibri Light"/>
                <a:ea typeface="Calibri"/>
                <a:cs typeface="Calibri"/>
              </a:rPr>
              <a:t>(1), 40. </a:t>
            </a:r>
            <a:r>
              <a:rPr lang="en-US" sz="1400" u="sng">
                <a:solidFill>
                  <a:srgbClr val="0563C1"/>
                </a:solidFill>
                <a:latin typeface="Calibri Light"/>
                <a:ea typeface="Calibri"/>
                <a:cs typeface="Calibri"/>
                <a:hlinkClick r:id="rId2"/>
              </a:rPr>
              <a:t>https://doi.org/10.1186/s13049-017-0383-z</a:t>
            </a:r>
            <a:endParaRPr lang="en-GB" sz="1400">
              <a:solidFill>
                <a:srgbClr val="DCA10D"/>
              </a:solidFill>
              <a:latin typeface="Calibri Light"/>
              <a:ea typeface="Calibri"/>
              <a:cs typeface="Calibri"/>
            </a:endParaRPr>
          </a:p>
          <a:p>
            <a:pPr algn="just"/>
            <a:endParaRPr lang="en-US" sz="1400" u="sng">
              <a:solidFill>
                <a:srgbClr val="0563C1"/>
              </a:solidFill>
              <a:latin typeface="Calibri Light"/>
              <a:ea typeface="Calibri"/>
              <a:cs typeface="Calibri"/>
            </a:endParaRPr>
          </a:p>
          <a:p>
            <a:pPr algn="just">
              <a:buFont typeface="Arial"/>
              <a:buChar char="•"/>
            </a:pPr>
            <a:r>
              <a:rPr lang="en-US" sz="1400">
                <a:latin typeface="Calibri Light"/>
                <a:ea typeface="Calibri"/>
                <a:cs typeface="Calibri"/>
              </a:rPr>
              <a:t>Deakin, C. D., England, S., &amp; Diffey, D. (2017). Ambulance telephone triage using 'NHS Pathways' to identify adult cardiac arrest. </a:t>
            </a:r>
            <a:r>
              <a:rPr lang="en-US" sz="1400" i="1">
                <a:latin typeface="Calibri Light"/>
                <a:ea typeface="Calibri"/>
                <a:cs typeface="Calibri"/>
              </a:rPr>
              <a:t>Heart (British Cardiac Society)</a:t>
            </a:r>
            <a:r>
              <a:rPr lang="en-US" sz="1400">
                <a:latin typeface="Calibri Light"/>
                <a:ea typeface="Calibri"/>
                <a:cs typeface="Calibri"/>
              </a:rPr>
              <a:t>, </a:t>
            </a:r>
            <a:r>
              <a:rPr lang="en-US" sz="1400" i="1">
                <a:latin typeface="Calibri Light"/>
                <a:ea typeface="Calibri"/>
                <a:cs typeface="Calibri"/>
              </a:rPr>
              <a:t>103</a:t>
            </a:r>
            <a:r>
              <a:rPr lang="en-US" sz="1400">
                <a:latin typeface="Calibri Light"/>
                <a:ea typeface="Calibri"/>
                <a:cs typeface="Calibri"/>
              </a:rPr>
              <a:t>(10), 738–744. </a:t>
            </a:r>
            <a:r>
              <a:rPr lang="en-US" sz="1400" u="sng">
                <a:solidFill>
                  <a:srgbClr val="0563C1"/>
                </a:solidFill>
                <a:latin typeface="Calibri Light"/>
                <a:ea typeface="Calibri"/>
                <a:cs typeface="Calibri"/>
                <a:hlinkClick r:id="rId3"/>
              </a:rPr>
              <a:t>https://doi.org/10.1136/heartjnl-2016-310651</a:t>
            </a:r>
            <a:endParaRPr lang="en-GB" sz="1400">
              <a:solidFill>
                <a:srgbClr val="DCA10D"/>
              </a:solidFill>
              <a:latin typeface="Calibri Light"/>
              <a:ea typeface="Calibri"/>
              <a:cs typeface="Calibri"/>
            </a:endParaRPr>
          </a:p>
          <a:p>
            <a:pPr algn="just"/>
            <a:endParaRPr lang="en-US" sz="1400" u="sng">
              <a:solidFill>
                <a:srgbClr val="0563C1"/>
              </a:solidFill>
              <a:latin typeface="Calibri Light"/>
              <a:ea typeface="Calibri"/>
              <a:cs typeface="Calibri"/>
            </a:endParaRPr>
          </a:p>
          <a:p>
            <a:pPr algn="just">
              <a:buFont typeface="Arial"/>
              <a:buChar char="•"/>
            </a:pPr>
            <a:r>
              <a:rPr lang="en-US" sz="1400" err="1">
                <a:latin typeface="Calibri Light"/>
                <a:ea typeface="Calibri"/>
                <a:cs typeface="Calibri"/>
              </a:rPr>
              <a:t>Stipulante</a:t>
            </a:r>
            <a:r>
              <a:rPr lang="en-US" sz="1400">
                <a:latin typeface="Calibri Light"/>
                <a:ea typeface="Calibri"/>
                <a:cs typeface="Calibri"/>
              </a:rPr>
              <a:t>, S., Tubes, R., El Fassi, M., </a:t>
            </a:r>
            <a:r>
              <a:rPr lang="en-US" sz="1400" err="1">
                <a:latin typeface="Calibri Light"/>
                <a:ea typeface="Calibri"/>
                <a:cs typeface="Calibri"/>
              </a:rPr>
              <a:t>Donneau</a:t>
            </a:r>
            <a:r>
              <a:rPr lang="en-US" sz="1400">
                <a:latin typeface="Calibri Light"/>
                <a:ea typeface="Calibri"/>
                <a:cs typeface="Calibri"/>
              </a:rPr>
              <a:t>, A. F., Van </a:t>
            </a:r>
            <a:r>
              <a:rPr lang="en-US" sz="1400" err="1">
                <a:latin typeface="Calibri Light"/>
                <a:ea typeface="Calibri"/>
                <a:cs typeface="Calibri"/>
              </a:rPr>
              <a:t>Troyen</a:t>
            </a:r>
            <a:r>
              <a:rPr lang="en-US" sz="1400">
                <a:latin typeface="Calibri Light"/>
                <a:ea typeface="Calibri"/>
                <a:cs typeface="Calibri"/>
              </a:rPr>
              <a:t>, B., Hartstein, G., D'Orio, V., &amp; </a:t>
            </a:r>
            <a:r>
              <a:rPr lang="en-US" sz="1400" err="1">
                <a:latin typeface="Calibri Light"/>
                <a:ea typeface="Calibri"/>
                <a:cs typeface="Calibri"/>
              </a:rPr>
              <a:t>Ghuysen</a:t>
            </a:r>
            <a:r>
              <a:rPr lang="en-US" sz="1400">
                <a:latin typeface="Calibri Light"/>
                <a:ea typeface="Calibri"/>
                <a:cs typeface="Calibri"/>
              </a:rPr>
              <a:t>, A. (2014). Implementation of the ALERT algorithm, a new dispatcher-assisted telephone cardiopulmonary resuscitation protocol, in non-Advanced Medical Priority Dispatch System (AMPDS) Emergency Medical Services </a:t>
            </a:r>
            <a:r>
              <a:rPr lang="en-US" sz="1400" err="1">
                <a:latin typeface="Calibri Light"/>
                <a:ea typeface="Calibri"/>
                <a:cs typeface="Calibri"/>
              </a:rPr>
              <a:t>centres</a:t>
            </a:r>
            <a:r>
              <a:rPr lang="en-US" sz="1400">
                <a:latin typeface="Calibri Light"/>
                <a:ea typeface="Calibri"/>
                <a:cs typeface="Calibri"/>
              </a:rPr>
              <a:t>. </a:t>
            </a:r>
            <a:r>
              <a:rPr lang="en-US" sz="1400" i="1">
                <a:latin typeface="Calibri Light"/>
                <a:ea typeface="Calibri"/>
                <a:cs typeface="Calibri"/>
              </a:rPr>
              <a:t>Resuscitation</a:t>
            </a:r>
            <a:r>
              <a:rPr lang="en-US" sz="1400">
                <a:latin typeface="Calibri Light"/>
                <a:ea typeface="Calibri"/>
                <a:cs typeface="Calibri"/>
              </a:rPr>
              <a:t>, </a:t>
            </a:r>
            <a:r>
              <a:rPr lang="en-US" sz="1400" i="1">
                <a:latin typeface="Calibri Light"/>
                <a:ea typeface="Calibri"/>
                <a:cs typeface="Calibri"/>
              </a:rPr>
              <a:t>85</a:t>
            </a:r>
            <a:r>
              <a:rPr lang="en-US" sz="1400">
                <a:latin typeface="Calibri Light"/>
                <a:ea typeface="Calibri"/>
                <a:cs typeface="Calibri"/>
              </a:rPr>
              <a:t>(2), 177–181. </a:t>
            </a:r>
            <a:r>
              <a:rPr lang="en-US" sz="1400" u="sng">
                <a:solidFill>
                  <a:srgbClr val="0563C1"/>
                </a:solidFill>
                <a:latin typeface="Calibri Light"/>
                <a:ea typeface="Calibri"/>
                <a:cs typeface="Calibri"/>
                <a:hlinkClick r:id="rId4"/>
              </a:rPr>
              <a:t>https://doi.org/10.1016/j.resuscitation.2013.10.005</a:t>
            </a:r>
            <a:endParaRPr lang="en-GB" sz="1400">
              <a:solidFill>
                <a:srgbClr val="DCA10D"/>
              </a:solidFill>
              <a:latin typeface="Calibri Light"/>
              <a:ea typeface="Calibri"/>
              <a:cs typeface="Calibri"/>
            </a:endParaRPr>
          </a:p>
          <a:p>
            <a:pPr algn="just"/>
            <a:endParaRPr lang="en-US" sz="1400" u="sng">
              <a:solidFill>
                <a:srgbClr val="0563C1"/>
              </a:solidFill>
              <a:latin typeface="Calibri Light"/>
              <a:ea typeface="Calibri"/>
              <a:cs typeface="Calibri"/>
            </a:endParaRPr>
          </a:p>
          <a:p>
            <a:pPr algn="just">
              <a:buFont typeface="Arial"/>
              <a:buChar char="•"/>
            </a:pPr>
            <a:r>
              <a:rPr lang="en-US" sz="1400" err="1">
                <a:latin typeface="Calibri Light"/>
                <a:ea typeface="Calibri"/>
                <a:cs typeface="Calibri"/>
              </a:rPr>
              <a:t>Neusteter</a:t>
            </a:r>
            <a:r>
              <a:rPr lang="en-US" sz="1400">
                <a:latin typeface="Calibri Light"/>
                <a:ea typeface="Calibri"/>
                <a:cs typeface="Calibri"/>
              </a:rPr>
              <a:t>, S. R., </a:t>
            </a:r>
            <a:r>
              <a:rPr lang="en-US" sz="1400" err="1">
                <a:latin typeface="Calibri Light"/>
                <a:ea typeface="Calibri"/>
                <a:cs typeface="Calibri"/>
              </a:rPr>
              <a:t>Mapolski</a:t>
            </a:r>
            <a:r>
              <a:rPr lang="en-US" sz="1400">
                <a:latin typeface="Calibri Light"/>
                <a:ea typeface="Calibri"/>
                <a:cs typeface="Calibri"/>
              </a:rPr>
              <a:t>, M., </a:t>
            </a:r>
            <a:r>
              <a:rPr lang="en-US" sz="1400" err="1">
                <a:latin typeface="Calibri Light"/>
                <a:ea typeface="Calibri"/>
                <a:cs typeface="Calibri"/>
              </a:rPr>
              <a:t>Khogali</a:t>
            </a:r>
            <a:r>
              <a:rPr lang="en-US" sz="1400">
                <a:latin typeface="Calibri Light"/>
                <a:ea typeface="Calibri"/>
                <a:cs typeface="Calibri"/>
              </a:rPr>
              <a:t>, M., &amp; O'Toole, M. (2019). The 911 call processing system: A review of the literature as it relates to policing.</a:t>
            </a:r>
            <a:endParaRPr lang="en-GB" sz="1400">
              <a:latin typeface="Calibri Light"/>
              <a:ea typeface="Calibri"/>
              <a:cs typeface="Calibri"/>
            </a:endParaRPr>
          </a:p>
          <a:p>
            <a:pPr algn="just">
              <a:buFont typeface="Arial"/>
              <a:buChar char="•"/>
            </a:pPr>
            <a:endParaRPr lang="en-US" sz="1400">
              <a:latin typeface="Calibri Light"/>
              <a:ea typeface="Calibri"/>
              <a:cs typeface="Calibri"/>
            </a:endParaRPr>
          </a:p>
          <a:p>
            <a:pPr algn="just">
              <a:buFont typeface="Arial"/>
              <a:buChar char="•"/>
            </a:pPr>
            <a:r>
              <a:rPr lang="en-US" sz="1400">
                <a:latin typeface="Calibri Light"/>
                <a:ea typeface="Calibri"/>
                <a:cs typeface="Calibri"/>
              </a:rPr>
              <a:t>Ellington, B. (2004). Enhancing 911 Systems A Usability Test Plan. </a:t>
            </a:r>
            <a:r>
              <a:rPr lang="en-US" sz="1400" i="1">
                <a:latin typeface="Calibri Light"/>
                <a:ea typeface="Calibri"/>
                <a:cs typeface="Calibri"/>
              </a:rPr>
              <a:t>AMCIS 2004 Proceedings</a:t>
            </a:r>
            <a:r>
              <a:rPr lang="en-US" sz="1400">
                <a:latin typeface="Calibri Light"/>
                <a:ea typeface="Calibri"/>
                <a:cs typeface="Calibri"/>
              </a:rPr>
              <a:t>, 430.</a:t>
            </a:r>
            <a:endParaRPr lang="en-GB" sz="1400">
              <a:latin typeface="Calibri Light"/>
              <a:ea typeface="Calibri"/>
              <a:cs typeface="Calibri"/>
            </a:endParaRPr>
          </a:p>
          <a:p>
            <a:pPr algn="just">
              <a:buFont typeface="Arial"/>
              <a:buChar char="•"/>
            </a:pPr>
            <a:endParaRPr lang="en-US" sz="1400">
              <a:latin typeface="Calibri Light"/>
              <a:ea typeface="Calibri"/>
              <a:cs typeface="Calibri"/>
            </a:endParaRPr>
          </a:p>
          <a:p>
            <a:pPr algn="just">
              <a:buFont typeface="Arial"/>
              <a:buChar char="•"/>
            </a:pPr>
            <a:r>
              <a:rPr lang="en-US" sz="1400">
                <a:latin typeface="Calibri Light"/>
                <a:ea typeface="Calibri"/>
                <a:cs typeface="Calibri"/>
              </a:rPr>
              <a:t>Foroughi, C. (2020). Understanding the Data Gap in Emergency Response: Evidence from US 911 Agencies. </a:t>
            </a:r>
            <a:r>
              <a:rPr lang="en-US" sz="1400" i="1">
                <a:latin typeface="Calibri Light"/>
                <a:ea typeface="Calibri"/>
                <a:cs typeface="Calibri"/>
              </a:rPr>
              <a:t>Available at SSRN 3633580</a:t>
            </a:r>
            <a:r>
              <a:rPr lang="en-US" sz="1400">
                <a:latin typeface="Calibri Light"/>
                <a:ea typeface="Calibri"/>
                <a:cs typeface="Calibri"/>
              </a:rPr>
              <a:t>.</a:t>
            </a:r>
            <a:endParaRPr lang="en-GB" sz="1400">
              <a:latin typeface="Calibri Light"/>
              <a:ea typeface="Calibri"/>
              <a:cs typeface="Calibri"/>
            </a:endParaRPr>
          </a:p>
          <a:p>
            <a:pPr algn="just">
              <a:buFont typeface="Arial"/>
              <a:buChar char="•"/>
            </a:pPr>
            <a:endParaRPr lang="en-US" sz="1400">
              <a:latin typeface="Calibri Light"/>
              <a:ea typeface="Calibri"/>
              <a:cs typeface="Calibri"/>
            </a:endParaRPr>
          </a:p>
          <a:p>
            <a:pPr algn="just">
              <a:buFont typeface="Arial"/>
              <a:buChar char="•"/>
            </a:pPr>
            <a:r>
              <a:rPr lang="en-US" sz="1400">
                <a:latin typeface="Calibri Light"/>
                <a:ea typeface="Calibri"/>
                <a:cs typeface="Calibri"/>
              </a:rPr>
              <a:t>Larson, R. C., &amp; McLaren. (1985). The future of police emergency response systems. </a:t>
            </a:r>
            <a:r>
              <a:rPr lang="en-US" sz="1400" i="1">
                <a:latin typeface="Calibri Light"/>
                <a:ea typeface="Calibri"/>
                <a:cs typeface="Calibri"/>
              </a:rPr>
              <a:t>NIJ Reports</a:t>
            </a:r>
            <a:r>
              <a:rPr lang="en-US" sz="1400">
                <a:latin typeface="Calibri Light"/>
                <a:ea typeface="Calibri"/>
                <a:cs typeface="Calibri"/>
              </a:rPr>
              <a:t>.</a:t>
            </a:r>
            <a:endParaRPr lang="en-GB" sz="1400">
              <a:latin typeface="Calibri Light"/>
              <a:ea typeface="Calibri"/>
              <a:cs typeface="Calibri"/>
            </a:endParaRPr>
          </a:p>
          <a:p>
            <a:pPr algn="just">
              <a:buFont typeface="Arial"/>
              <a:buChar char="•"/>
            </a:pPr>
            <a:endParaRPr lang="en-US" sz="1400">
              <a:latin typeface="Calibri Light"/>
              <a:ea typeface="Calibri"/>
              <a:cs typeface="Calibri"/>
            </a:endParaRPr>
          </a:p>
          <a:p>
            <a:pPr algn="just">
              <a:buFont typeface="Arial"/>
              <a:buChar char="•"/>
            </a:pPr>
            <a:r>
              <a:rPr lang="en-US" sz="1400">
                <a:latin typeface="Calibri Light"/>
                <a:ea typeface="Calibri"/>
                <a:cs typeface="Calibri"/>
              </a:rPr>
              <a:t>Scott, M. (2003). State-of-the-Art Dispatch Centers. </a:t>
            </a:r>
            <a:r>
              <a:rPr lang="en-US" sz="1400" i="1">
                <a:latin typeface="Calibri Light"/>
                <a:ea typeface="Calibri"/>
                <a:cs typeface="Calibri"/>
              </a:rPr>
              <a:t>Law and Order</a:t>
            </a:r>
            <a:r>
              <a:rPr lang="en-US" sz="1400">
                <a:latin typeface="Calibri Light"/>
                <a:ea typeface="Calibri"/>
                <a:cs typeface="Calibri"/>
              </a:rPr>
              <a:t>, </a:t>
            </a:r>
            <a:r>
              <a:rPr lang="en-US" sz="1400" i="1">
                <a:latin typeface="Calibri Light"/>
                <a:ea typeface="Calibri"/>
                <a:cs typeface="Calibri"/>
              </a:rPr>
              <a:t>51</a:t>
            </a:r>
            <a:r>
              <a:rPr lang="en-US" sz="1400">
                <a:latin typeface="Calibri Light"/>
                <a:ea typeface="Calibri"/>
                <a:cs typeface="Calibri"/>
              </a:rPr>
              <a:t>(8), 52-54.</a:t>
            </a:r>
            <a:endParaRPr lang="en-GB" sz="1400">
              <a:latin typeface="Calibri Light"/>
              <a:ea typeface="Calibri"/>
              <a:cs typeface="Calibri"/>
            </a:endParaRPr>
          </a:p>
          <a:p>
            <a:pPr algn="just">
              <a:buFont typeface="Arial"/>
              <a:buChar char="•"/>
            </a:pPr>
            <a:endParaRPr lang="en-US" sz="1400">
              <a:solidFill>
                <a:srgbClr val="000000"/>
              </a:solidFill>
              <a:latin typeface="Calibri Light"/>
              <a:ea typeface="Calibri"/>
              <a:cs typeface="Calibri"/>
            </a:endParaRPr>
          </a:p>
          <a:p>
            <a:pPr algn="just">
              <a:buFont typeface="Arial"/>
              <a:buChar char="•"/>
            </a:pPr>
            <a:r>
              <a:rPr lang="en-US" sz="1400">
                <a:solidFill>
                  <a:srgbClr val="212121"/>
                </a:solidFill>
                <a:latin typeface="Calibri Light"/>
                <a:ea typeface="Calibri"/>
                <a:cs typeface="Calibri"/>
              </a:rPr>
              <a:t>Williamson C, Kelly P, Strain T. Different analysis methods of Scottish and English child physical activity data explain the majority of the difference between the national prevalence estimates. BMC Public Health. 2019 Feb 11;19(1):171. </a:t>
            </a:r>
            <a:r>
              <a:rPr lang="en-US" sz="1400" err="1">
                <a:solidFill>
                  <a:srgbClr val="212121"/>
                </a:solidFill>
                <a:latin typeface="Calibri Light"/>
                <a:ea typeface="Calibri"/>
                <a:cs typeface="Calibri"/>
              </a:rPr>
              <a:t>doi</a:t>
            </a:r>
            <a:r>
              <a:rPr lang="en-US" sz="1400">
                <a:solidFill>
                  <a:srgbClr val="212121"/>
                </a:solidFill>
                <a:latin typeface="Calibri Light"/>
                <a:ea typeface="Calibri"/>
                <a:cs typeface="Calibri"/>
              </a:rPr>
              <a:t>: 10.1186/s12889-019-6517-7. PMID: 30744604; PMCID: PMC6371508.</a:t>
            </a:r>
            <a:endParaRPr lang="en-GB" sz="1400">
              <a:solidFill>
                <a:srgbClr val="212121"/>
              </a:solidFill>
              <a:latin typeface="Calibri Light"/>
              <a:ea typeface="Calibri"/>
              <a:cs typeface="Calibri"/>
            </a:endParaRPr>
          </a:p>
          <a:p>
            <a:pPr algn="just">
              <a:buFont typeface="Arial"/>
              <a:buChar char="•"/>
            </a:pPr>
            <a:endParaRPr lang="en-GB" sz="1400">
              <a:latin typeface="Helvetica Neue"/>
              <a:ea typeface="Calibri"/>
              <a:cs typeface="Calibri"/>
            </a:endParaRPr>
          </a:p>
          <a:p>
            <a:pPr marL="285750" indent="-285750">
              <a:lnSpc>
                <a:spcPct val="200000"/>
              </a:lnSpc>
              <a:buFont typeface="Arial"/>
              <a:buChar char="•"/>
            </a:pPr>
            <a:endParaRPr lang="en-GB">
              <a:ea typeface="Calibri"/>
              <a:cs typeface="Calibri"/>
            </a:endParaRPr>
          </a:p>
        </p:txBody>
      </p:sp>
    </p:spTree>
    <p:extLst>
      <p:ext uri="{BB962C8B-B14F-4D97-AF65-F5344CB8AC3E}">
        <p14:creationId xmlns:p14="http://schemas.microsoft.com/office/powerpoint/2010/main" val="110583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34</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848179" y="2202314"/>
            <a:ext cx="10320563" cy="1937657"/>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800">
                <a:cs typeface="Calibri"/>
              </a:rPr>
              <a:t>THANK YOU!</a:t>
            </a:r>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b="1">
                <a:solidFill>
                  <a:schemeClr val="bg1"/>
                </a:solidFill>
              </a:rPr>
              <a:t>:</a:t>
            </a:r>
          </a:p>
        </p:txBody>
      </p:sp>
      <p:sp>
        <p:nvSpPr>
          <p:cNvPr id="8" name="TextBox 7">
            <a:extLst>
              <a:ext uri="{FF2B5EF4-FFF2-40B4-BE49-F238E27FC236}">
                <a16:creationId xmlns:a16="http://schemas.microsoft.com/office/drawing/2014/main" id="{060E34EC-6386-A187-3A8E-192D55288AB6}"/>
              </a:ext>
            </a:extLst>
          </p:cNvPr>
          <p:cNvSpPr txBox="1"/>
          <p:nvPr/>
        </p:nvSpPr>
        <p:spPr>
          <a:xfrm>
            <a:off x="663677" y="2019595"/>
            <a:ext cx="10690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endParaRPr lang="en-US">
              <a:latin typeface="+mj-lt"/>
              <a:cs typeface="Calibri Light"/>
            </a:endParaRPr>
          </a:p>
        </p:txBody>
      </p:sp>
    </p:spTree>
    <p:extLst>
      <p:ext uri="{BB962C8B-B14F-4D97-AF65-F5344CB8AC3E}">
        <p14:creationId xmlns:p14="http://schemas.microsoft.com/office/powerpoint/2010/main" val="1237111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2947"/>
            <a:ext cx="12204700" cy="6150610"/>
            <a:chOff x="-6350" y="-2947"/>
            <a:chExt cx="12204700" cy="6150610"/>
          </a:xfrm>
        </p:grpSpPr>
        <p:sp>
          <p:nvSpPr>
            <p:cNvPr id="3" name="object 3"/>
            <p:cNvSpPr/>
            <p:nvPr/>
          </p:nvSpPr>
          <p:spPr>
            <a:xfrm>
              <a:off x="400279" y="374572"/>
              <a:ext cx="11391900" cy="5773420"/>
            </a:xfrm>
            <a:custGeom>
              <a:avLst/>
              <a:gdLst/>
              <a:ahLst/>
              <a:cxnLst/>
              <a:rect l="l" t="t" r="r" b="b"/>
              <a:pathLst>
                <a:path w="11391900" h="5773420">
                  <a:moveTo>
                    <a:pt x="10796530" y="5772839"/>
                  </a:moveTo>
                  <a:lnTo>
                    <a:pt x="0" y="5772839"/>
                  </a:lnTo>
                  <a:lnTo>
                    <a:pt x="0" y="11017"/>
                  </a:lnTo>
                  <a:lnTo>
                    <a:pt x="11391441" y="0"/>
                  </a:lnTo>
                  <a:lnTo>
                    <a:pt x="11391441" y="5177928"/>
                  </a:lnTo>
                  <a:lnTo>
                    <a:pt x="10796530" y="5772839"/>
                  </a:lnTo>
                  <a:close/>
                </a:path>
              </a:pathLst>
            </a:custGeom>
            <a:solidFill>
              <a:srgbClr val="A2AAAD">
                <a:alpha val="10195"/>
              </a:srgbClr>
            </a:solidFill>
          </p:spPr>
          <p:txBody>
            <a:bodyPr wrap="square" lIns="0" tIns="0" rIns="0" bIns="0" rtlCol="0" anchor="t"/>
            <a:lstStyle/>
            <a:p>
              <a:endParaRPr lang="en-US">
                <a:cs typeface="Calibri"/>
              </a:endParaRPr>
            </a:p>
          </p:txBody>
        </p:sp>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nchor="t"/>
            <a:lstStyle/>
            <a:p>
              <a:endParaRPr lang="en-US">
                <a:cs typeface="Calibri"/>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nchor="t"/>
            <a:lstStyle/>
            <a:p>
              <a:endParaRPr lang="en-US">
                <a:cs typeface="Calibri"/>
              </a:endParaRPr>
            </a:p>
          </p:txBody>
        </p:sp>
      </p:grpSp>
      <p:sp>
        <p:nvSpPr>
          <p:cNvPr id="6" name="object 6"/>
          <p:cNvSpPr txBox="1">
            <a:spLocks noGrp="1"/>
          </p:cNvSpPr>
          <p:nvPr>
            <p:ph type="title"/>
          </p:nvPr>
        </p:nvSpPr>
        <p:spPr>
          <a:prstGeom prst="rect">
            <a:avLst/>
          </a:prstGeom>
        </p:spPr>
        <p:txBody>
          <a:bodyPr vert="horz" wrap="square" lIns="0" tIns="98400" rIns="0" bIns="0" rtlCol="0" anchor="t">
            <a:spAutoFit/>
          </a:bodyPr>
          <a:lstStyle/>
          <a:p>
            <a:pPr marL="44450">
              <a:spcBef>
                <a:spcPts val="100"/>
              </a:spcBef>
            </a:pPr>
            <a:r>
              <a:rPr lang="en-US"/>
              <a:t>Problem Statement</a:t>
            </a:r>
            <a:endParaRPr spc="-10"/>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95250">
              <a:lnSpc>
                <a:spcPct val="100000"/>
              </a:lnSpc>
              <a:spcBef>
                <a:spcPts val="25"/>
              </a:spcBef>
            </a:pPr>
            <a:fld id="{81D60167-4931-47E6-BA6A-407CBD079E47}" type="slidenum">
              <a:rPr dirty="0"/>
              <a:t>4</a:t>
            </a:fld>
            <a:endParaRPr/>
          </a:p>
        </p:txBody>
      </p:sp>
      <p:sp>
        <p:nvSpPr>
          <p:cNvPr id="7" name="object 7"/>
          <p:cNvSpPr txBox="1"/>
          <p:nvPr/>
        </p:nvSpPr>
        <p:spPr>
          <a:xfrm>
            <a:off x="1103987" y="1616631"/>
            <a:ext cx="9059545" cy="3722173"/>
          </a:xfrm>
          <a:prstGeom prst="rect">
            <a:avLst/>
          </a:prstGeom>
        </p:spPr>
        <p:txBody>
          <a:bodyPr vert="horz" wrap="square" lIns="0" tIns="12700" rIns="0" bIns="0" rtlCol="0" anchor="t">
            <a:spAutoFit/>
          </a:bodyPr>
          <a:lstStyle/>
          <a:p>
            <a:pPr marL="12700">
              <a:lnSpc>
                <a:spcPct val="150000"/>
              </a:lnSpc>
              <a:spcBef>
                <a:spcPts val="100"/>
              </a:spcBef>
            </a:pPr>
            <a:r>
              <a:rPr sz="1800" b="1" spc="-10">
                <a:solidFill>
                  <a:srgbClr val="3F4443"/>
                </a:solidFill>
                <a:latin typeface="Calibri"/>
                <a:cs typeface="Arial"/>
              </a:rPr>
              <a:t>Problem:</a:t>
            </a:r>
            <a:endParaRPr lang="en-US" sz="1800">
              <a:latin typeface="Calibri"/>
              <a:cs typeface="Arial"/>
            </a:endParaRPr>
          </a:p>
          <a:p>
            <a:pPr marL="12700">
              <a:lnSpc>
                <a:spcPct val="150000"/>
              </a:lnSpc>
              <a:spcBef>
                <a:spcPts val="100"/>
              </a:spcBef>
            </a:pPr>
            <a:r>
              <a:rPr lang="en-US" spc="-10">
                <a:latin typeface="Calibri"/>
                <a:cs typeface="Arial"/>
              </a:rPr>
              <a:t>There is a high risk of mishaps caused by understaffing and the limitations of human dispatchers when receiving 911 emergency calls.</a:t>
            </a:r>
            <a:endParaRPr lang="en-US">
              <a:latin typeface="Calibri"/>
              <a:cs typeface="Arial"/>
            </a:endParaRPr>
          </a:p>
          <a:p>
            <a:pPr>
              <a:lnSpc>
                <a:spcPct val="150000"/>
              </a:lnSpc>
              <a:spcBef>
                <a:spcPts val="30"/>
              </a:spcBef>
            </a:pPr>
            <a:endParaRPr>
              <a:latin typeface="Calibri"/>
              <a:cs typeface="Arial"/>
            </a:endParaRPr>
          </a:p>
          <a:p>
            <a:pPr marL="12700">
              <a:lnSpc>
                <a:spcPct val="150000"/>
              </a:lnSpc>
            </a:pPr>
            <a:r>
              <a:rPr sz="1800" b="1" spc="-10">
                <a:solidFill>
                  <a:srgbClr val="3F4443"/>
                </a:solidFill>
                <a:latin typeface="Calibri"/>
                <a:cs typeface="Arial"/>
              </a:rPr>
              <a:t>Goals:</a:t>
            </a:r>
            <a:endParaRPr sz="1800">
              <a:latin typeface="Calibri"/>
              <a:cs typeface="Arial"/>
            </a:endParaRPr>
          </a:p>
          <a:p>
            <a:pPr marL="298450" marR="5080" indent="-285750" algn="just">
              <a:lnSpc>
                <a:spcPct val="150000"/>
              </a:lnSpc>
              <a:buSzPct val="102777"/>
              <a:buChar char="-"/>
              <a:tabLst>
                <a:tab pos="298450" algn="l"/>
              </a:tabLst>
            </a:pPr>
            <a:r>
              <a:rPr lang="en-US" spc="-10">
                <a:latin typeface="Calibri"/>
                <a:cs typeface="Arial"/>
              </a:rPr>
              <a:t>To develop a real-time machine learning model to assist dispatchers in determining the emergency services needed for heart-attacks, strokes, cardiac arrest, and trauma.</a:t>
            </a:r>
          </a:p>
          <a:p>
            <a:pPr marL="298450" marR="5080" indent="-285750" algn="just">
              <a:lnSpc>
                <a:spcPct val="150000"/>
              </a:lnSpc>
              <a:buSzPct val="102777"/>
              <a:buChar char="-"/>
              <a:tabLst>
                <a:tab pos="298450" algn="l"/>
              </a:tabLst>
            </a:pPr>
            <a:r>
              <a:rPr sz="1800">
                <a:latin typeface="Calibri"/>
                <a:cs typeface="Arial"/>
              </a:rPr>
              <a:t>To</a:t>
            </a:r>
            <a:r>
              <a:rPr sz="1800" spc="25">
                <a:latin typeface="Calibri"/>
                <a:cs typeface="Arial"/>
              </a:rPr>
              <a:t> </a:t>
            </a:r>
            <a:r>
              <a:rPr sz="1800">
                <a:latin typeface="Calibri"/>
                <a:cs typeface="Arial"/>
              </a:rPr>
              <a:t>create</a:t>
            </a:r>
            <a:r>
              <a:rPr sz="1800" spc="35">
                <a:latin typeface="Calibri"/>
                <a:cs typeface="Arial"/>
              </a:rPr>
              <a:t> </a:t>
            </a:r>
            <a:r>
              <a:rPr sz="1800">
                <a:latin typeface="Calibri"/>
                <a:cs typeface="Arial"/>
              </a:rPr>
              <a:t>a</a:t>
            </a:r>
            <a:r>
              <a:rPr sz="1800" spc="35">
                <a:latin typeface="Calibri"/>
                <a:cs typeface="Arial"/>
              </a:rPr>
              <a:t> </a:t>
            </a:r>
            <a:r>
              <a:rPr sz="1800">
                <a:latin typeface="Calibri"/>
                <a:cs typeface="Arial"/>
              </a:rPr>
              <a:t>scoring</a:t>
            </a:r>
            <a:r>
              <a:rPr sz="1800" spc="35">
                <a:latin typeface="Calibri"/>
                <a:cs typeface="Arial"/>
              </a:rPr>
              <a:t> </a:t>
            </a:r>
            <a:r>
              <a:rPr sz="1800">
                <a:latin typeface="Calibri"/>
                <a:cs typeface="Arial"/>
              </a:rPr>
              <a:t>system</a:t>
            </a:r>
            <a:r>
              <a:rPr sz="1800" spc="40">
                <a:latin typeface="Calibri"/>
                <a:cs typeface="Arial"/>
              </a:rPr>
              <a:t> </a:t>
            </a:r>
            <a:r>
              <a:rPr sz="1800">
                <a:latin typeface="Calibri"/>
                <a:cs typeface="Arial"/>
              </a:rPr>
              <a:t>to</a:t>
            </a:r>
            <a:r>
              <a:rPr sz="1800" spc="35">
                <a:latin typeface="Calibri"/>
                <a:cs typeface="Arial"/>
              </a:rPr>
              <a:t> </a:t>
            </a:r>
            <a:r>
              <a:rPr sz="1800">
                <a:latin typeface="Calibri"/>
                <a:cs typeface="Arial"/>
              </a:rPr>
              <a:t>measure</a:t>
            </a:r>
            <a:r>
              <a:rPr sz="1800" spc="35">
                <a:latin typeface="Calibri"/>
                <a:cs typeface="Arial"/>
              </a:rPr>
              <a:t> </a:t>
            </a:r>
            <a:r>
              <a:rPr sz="1800">
                <a:latin typeface="Calibri"/>
                <a:cs typeface="Arial"/>
              </a:rPr>
              <a:t>the</a:t>
            </a:r>
            <a:r>
              <a:rPr sz="1800" spc="35">
                <a:latin typeface="Calibri"/>
                <a:cs typeface="Arial"/>
              </a:rPr>
              <a:t> </a:t>
            </a:r>
            <a:r>
              <a:rPr sz="1800">
                <a:latin typeface="Calibri"/>
                <a:cs typeface="Arial"/>
              </a:rPr>
              <a:t>quality</a:t>
            </a:r>
            <a:r>
              <a:rPr sz="1800" spc="35">
                <a:latin typeface="Calibri"/>
                <a:cs typeface="Arial"/>
              </a:rPr>
              <a:t> </a:t>
            </a:r>
            <a:r>
              <a:rPr sz="1800">
                <a:latin typeface="Calibri"/>
                <a:cs typeface="Arial"/>
              </a:rPr>
              <a:t>of</a:t>
            </a:r>
            <a:r>
              <a:rPr sz="1800" spc="35">
                <a:latin typeface="Calibri"/>
                <a:cs typeface="Arial"/>
              </a:rPr>
              <a:t> </a:t>
            </a:r>
            <a:r>
              <a:rPr sz="1800">
                <a:latin typeface="Calibri"/>
                <a:cs typeface="Arial"/>
              </a:rPr>
              <a:t>the</a:t>
            </a:r>
            <a:r>
              <a:rPr sz="1800" spc="35">
                <a:latin typeface="Calibri"/>
                <a:cs typeface="Arial"/>
              </a:rPr>
              <a:t> </a:t>
            </a:r>
            <a:r>
              <a:rPr sz="1800">
                <a:latin typeface="Calibri"/>
                <a:cs typeface="Arial"/>
              </a:rPr>
              <a:t>dispatcher's</a:t>
            </a:r>
            <a:r>
              <a:rPr sz="1800" spc="30">
                <a:latin typeface="Calibri"/>
                <a:cs typeface="Arial"/>
              </a:rPr>
              <a:t> </a:t>
            </a:r>
            <a:r>
              <a:rPr sz="1800" spc="-10">
                <a:latin typeface="Calibri"/>
                <a:cs typeface="Arial"/>
              </a:rPr>
              <a:t>decision-making </a:t>
            </a:r>
            <a:r>
              <a:rPr sz="1800">
                <a:latin typeface="Calibri"/>
                <a:cs typeface="Arial"/>
              </a:rPr>
              <a:t>process,</a:t>
            </a:r>
            <a:r>
              <a:rPr sz="1800" spc="-35">
                <a:latin typeface="Calibri"/>
                <a:cs typeface="Arial"/>
              </a:rPr>
              <a:t> </a:t>
            </a:r>
            <a:r>
              <a:rPr sz="1800">
                <a:latin typeface="Calibri"/>
                <a:cs typeface="Arial"/>
              </a:rPr>
              <a:t>with</a:t>
            </a:r>
            <a:r>
              <a:rPr sz="1800" spc="-25">
                <a:latin typeface="Calibri"/>
                <a:cs typeface="Arial"/>
              </a:rPr>
              <a:t> </a:t>
            </a:r>
            <a:r>
              <a:rPr sz="1800">
                <a:latin typeface="Calibri"/>
                <a:cs typeface="Arial"/>
              </a:rPr>
              <a:t>the</a:t>
            </a:r>
            <a:r>
              <a:rPr sz="1800" spc="-25">
                <a:latin typeface="Calibri"/>
                <a:cs typeface="Arial"/>
              </a:rPr>
              <a:t> </a:t>
            </a:r>
            <a:r>
              <a:rPr sz="1800">
                <a:latin typeface="Calibri"/>
                <a:cs typeface="Arial"/>
              </a:rPr>
              <a:t>aim</a:t>
            </a:r>
            <a:r>
              <a:rPr sz="1800" spc="-25">
                <a:latin typeface="Calibri"/>
                <a:cs typeface="Arial"/>
              </a:rPr>
              <a:t> </a:t>
            </a:r>
            <a:r>
              <a:rPr sz="1800">
                <a:latin typeface="Calibri"/>
                <a:cs typeface="Arial"/>
              </a:rPr>
              <a:t>of</a:t>
            </a:r>
            <a:r>
              <a:rPr sz="1800" spc="-25">
                <a:latin typeface="Calibri"/>
                <a:cs typeface="Arial"/>
              </a:rPr>
              <a:t> </a:t>
            </a:r>
            <a:r>
              <a:rPr sz="1800">
                <a:latin typeface="Calibri"/>
                <a:cs typeface="Arial"/>
              </a:rPr>
              <a:t>improving</a:t>
            </a:r>
            <a:r>
              <a:rPr sz="1800" spc="-25">
                <a:latin typeface="Calibri"/>
                <a:cs typeface="Arial"/>
              </a:rPr>
              <a:t> </a:t>
            </a:r>
            <a:r>
              <a:rPr sz="1800">
                <a:latin typeface="Calibri"/>
                <a:cs typeface="Arial"/>
              </a:rPr>
              <a:t>emergency</a:t>
            </a:r>
            <a:r>
              <a:rPr sz="1800" spc="-25">
                <a:latin typeface="Calibri"/>
                <a:cs typeface="Arial"/>
              </a:rPr>
              <a:t> </a:t>
            </a:r>
            <a:r>
              <a:rPr sz="1800">
                <a:latin typeface="Calibri"/>
                <a:cs typeface="Arial"/>
              </a:rPr>
              <a:t>response</a:t>
            </a:r>
            <a:r>
              <a:rPr sz="1800" spc="-20">
                <a:latin typeface="Calibri"/>
                <a:cs typeface="Arial"/>
              </a:rPr>
              <a:t> </a:t>
            </a:r>
            <a:r>
              <a:rPr sz="1800" spc="-10">
                <a:latin typeface="Calibri"/>
                <a:cs typeface="Arial"/>
              </a:rPr>
              <a:t>outcomes.</a:t>
            </a:r>
            <a:endParaRPr lang="en-US" spc="-10">
              <a:latin typeface="Calibri"/>
              <a:cs typeface="Arial"/>
            </a:endParaRPr>
          </a:p>
        </p:txBody>
      </p:sp>
    </p:spTree>
    <p:extLst>
      <p:ext uri="{BB962C8B-B14F-4D97-AF65-F5344CB8AC3E}">
        <p14:creationId xmlns:p14="http://schemas.microsoft.com/office/powerpoint/2010/main" val="14422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33837" y="5857903"/>
            <a:ext cx="234315" cy="330200"/>
          </a:xfrm>
          <a:prstGeom prst="rect">
            <a:avLst/>
          </a:prstGeom>
        </p:spPr>
        <p:txBody>
          <a:bodyPr vert="horz" wrap="square" lIns="0" tIns="43180" rIns="0" bIns="0" rtlCol="0">
            <a:spAutoFit/>
          </a:bodyPr>
          <a:lstStyle/>
          <a:p>
            <a:pPr marL="12700">
              <a:lnSpc>
                <a:spcPct val="100000"/>
              </a:lnSpc>
              <a:spcBef>
                <a:spcPts val="340"/>
              </a:spcBef>
            </a:pPr>
            <a:r>
              <a:rPr sz="800">
                <a:solidFill>
                  <a:srgbClr val="3F4443"/>
                </a:solidFill>
                <a:latin typeface="Arial"/>
                <a:cs typeface="Arial"/>
              </a:rPr>
              <a:t>4</a:t>
            </a:r>
            <a:endParaRPr sz="800">
              <a:latin typeface="Arial"/>
              <a:cs typeface="Arial"/>
            </a:endParaRPr>
          </a:p>
          <a:p>
            <a:pPr marL="165100">
              <a:lnSpc>
                <a:spcPct val="100000"/>
              </a:lnSpc>
              <a:spcBef>
                <a:spcPts val="240"/>
              </a:spcBef>
            </a:pPr>
            <a:r>
              <a:rPr sz="800">
                <a:solidFill>
                  <a:srgbClr val="3F4443"/>
                </a:solidFill>
                <a:latin typeface="Arial"/>
                <a:cs typeface="Arial"/>
              </a:rPr>
              <a:t>4</a:t>
            </a:r>
            <a:endParaRPr sz="800">
              <a:latin typeface="Arial"/>
              <a:cs typeface="Arial"/>
            </a:endParaRPr>
          </a:p>
        </p:txBody>
      </p:sp>
      <p:grpSp>
        <p:nvGrpSpPr>
          <p:cNvPr id="3" name="object 3"/>
          <p:cNvGrpSpPr/>
          <p:nvPr/>
        </p:nvGrpSpPr>
        <p:grpSpPr>
          <a:xfrm>
            <a:off x="-6350" y="-2947"/>
            <a:ext cx="12204700" cy="1144905"/>
            <a:chOff x="-6350" y="-2947"/>
            <a:chExt cx="12204700" cy="1144905"/>
          </a:xfrm>
        </p:grpSpPr>
        <p:sp>
          <p:nvSpPr>
            <p:cNvPr id="4" name="object 4"/>
            <p:cNvSpPr/>
            <p:nvPr/>
          </p:nvSpPr>
          <p:spPr>
            <a:xfrm>
              <a:off x="0" y="3402"/>
              <a:ext cx="12192000" cy="1132205"/>
            </a:xfrm>
            <a:custGeom>
              <a:avLst/>
              <a:gdLst/>
              <a:ahLst/>
              <a:cxnLst/>
              <a:rect l="l" t="t" r="r" b="b"/>
              <a:pathLst>
                <a:path w="12192000" h="1132205">
                  <a:moveTo>
                    <a:pt x="0" y="1132112"/>
                  </a:moveTo>
                  <a:lnTo>
                    <a:pt x="0" y="0"/>
                  </a:lnTo>
                  <a:lnTo>
                    <a:pt x="12191999" y="0"/>
                  </a:lnTo>
                  <a:lnTo>
                    <a:pt x="12191999" y="1132112"/>
                  </a:lnTo>
                  <a:lnTo>
                    <a:pt x="0" y="1132112"/>
                  </a:lnTo>
                  <a:close/>
                </a:path>
              </a:pathLst>
            </a:custGeom>
            <a:solidFill>
              <a:srgbClr val="BA0C2F"/>
            </a:solidFill>
          </p:spPr>
          <p:txBody>
            <a:bodyPr wrap="square" lIns="0" tIns="0" rIns="0" bIns="0" rtlCol="0"/>
            <a:lstStyle/>
            <a:p>
              <a:endParaRPr/>
            </a:p>
          </p:txBody>
        </p:sp>
        <p:sp>
          <p:nvSpPr>
            <p:cNvPr id="5" name="object 5"/>
            <p:cNvSpPr/>
            <p:nvPr/>
          </p:nvSpPr>
          <p:spPr>
            <a:xfrm>
              <a:off x="0" y="3402"/>
              <a:ext cx="12192000" cy="1132205"/>
            </a:xfrm>
            <a:custGeom>
              <a:avLst/>
              <a:gdLst/>
              <a:ahLst/>
              <a:cxnLst/>
              <a:rect l="l" t="t" r="r" b="b"/>
              <a:pathLst>
                <a:path w="12192000" h="1132205">
                  <a:moveTo>
                    <a:pt x="0" y="0"/>
                  </a:moveTo>
                  <a:lnTo>
                    <a:pt x="12191999" y="0"/>
                  </a:lnTo>
                  <a:lnTo>
                    <a:pt x="12191999" y="1132112"/>
                  </a:lnTo>
                  <a:lnTo>
                    <a:pt x="0" y="1132112"/>
                  </a:lnTo>
                </a:path>
              </a:pathLst>
            </a:custGeom>
            <a:ln w="12700">
              <a:solidFill>
                <a:srgbClr val="53595B"/>
              </a:solidFill>
            </a:ln>
          </p:spPr>
          <p:txBody>
            <a:bodyPr wrap="square" lIns="0" tIns="0" rIns="0" bIns="0" rtlCol="0"/>
            <a:lstStyle/>
            <a:p>
              <a:endParaRPr/>
            </a:p>
          </p:txBody>
        </p:sp>
      </p:grpSp>
      <p:sp>
        <p:nvSpPr>
          <p:cNvPr id="6" name="object 6"/>
          <p:cNvSpPr txBox="1">
            <a:spLocks noGrp="1"/>
          </p:cNvSpPr>
          <p:nvPr>
            <p:ph type="ctrTitle"/>
          </p:nvPr>
        </p:nvSpPr>
        <p:spPr>
          <a:xfrm>
            <a:off x="262890" y="206793"/>
            <a:ext cx="4222568" cy="674544"/>
          </a:xfrm>
          <a:prstGeom prst="rect">
            <a:avLst/>
          </a:prstGeom>
        </p:spPr>
        <p:txBody>
          <a:bodyPr vert="horz" wrap="square" lIns="0" tIns="12700" rIns="0" bIns="0" rtlCol="0" anchor="t">
            <a:spAutoFit/>
          </a:bodyPr>
          <a:lstStyle/>
          <a:p>
            <a:pPr marL="12700">
              <a:lnSpc>
                <a:spcPct val="100000"/>
              </a:lnSpc>
              <a:spcBef>
                <a:spcPts val="100"/>
              </a:spcBef>
            </a:pPr>
            <a:r>
              <a:rPr lang="en-US" spc="-10"/>
              <a:t>Hypothesis</a:t>
            </a:r>
            <a:endParaRPr lang="en-US"/>
          </a:p>
        </p:txBody>
      </p:sp>
      <p:sp>
        <p:nvSpPr>
          <p:cNvPr id="7" name="object 7"/>
          <p:cNvSpPr txBox="1"/>
          <p:nvPr/>
        </p:nvSpPr>
        <p:spPr>
          <a:xfrm>
            <a:off x="1013645" y="1541733"/>
            <a:ext cx="8795022" cy="2060179"/>
          </a:xfrm>
          <a:prstGeom prst="rect">
            <a:avLst/>
          </a:prstGeom>
        </p:spPr>
        <p:txBody>
          <a:bodyPr vert="horz" wrap="square" lIns="0" tIns="12700" rIns="0" bIns="0" rtlCol="0" anchor="t">
            <a:spAutoFit/>
          </a:bodyPr>
          <a:lstStyle/>
          <a:p>
            <a:pPr marL="12700" marR="5080" algn="just">
              <a:lnSpc>
                <a:spcPct val="150000"/>
              </a:lnSpc>
              <a:spcBef>
                <a:spcPts val="100"/>
              </a:spcBef>
            </a:pPr>
            <a:r>
              <a:rPr lang="en-US" spc="-10"/>
              <a:t>This study hypothesizes that implementation of natural language processing techniques in the analysis of 9-1-1 calls will enable the development of a machine learning model that can improve the efficiency of 9-1-1 care centers, leading to the dispatch of accurate resources and real-time decision-making support for dispatchers.</a:t>
            </a:r>
            <a:endParaRPr lang="en-US"/>
          </a:p>
          <a:p>
            <a:pPr marL="12700" marR="5080" algn="just">
              <a:lnSpc>
                <a:spcPct val="150000"/>
              </a:lnSpc>
              <a:spcBef>
                <a:spcPts val="100"/>
              </a:spcBef>
            </a:pPr>
            <a:endParaRPr lang="en-US" spc="-10">
              <a:cs typeface="Calibri"/>
            </a:endParaRPr>
          </a:p>
        </p:txBody>
      </p:sp>
      <p:pic>
        <p:nvPicPr>
          <p:cNvPr id="8" name="object 8"/>
          <p:cNvPicPr/>
          <p:nvPr/>
        </p:nvPicPr>
        <p:blipFill>
          <a:blip r:embed="rId2" cstate="print"/>
          <a:stretch>
            <a:fillRect/>
          </a:stretch>
        </p:blipFill>
        <p:spPr>
          <a:xfrm>
            <a:off x="3048000" y="3427686"/>
            <a:ext cx="5410199" cy="2764340"/>
          </a:xfrm>
          <a:prstGeom prst="rect">
            <a:avLst/>
          </a:prstGeom>
        </p:spPr>
      </p:pic>
    </p:spTree>
    <p:extLst>
      <p:ext uri="{BB962C8B-B14F-4D97-AF65-F5344CB8AC3E}">
        <p14:creationId xmlns:p14="http://schemas.microsoft.com/office/powerpoint/2010/main" val="1319427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A2B006-89C3-C4BD-2408-CEB6E0419FFA}"/>
              </a:ext>
            </a:extLst>
          </p:cNvPr>
          <p:cNvSpPr>
            <a:spLocks noGrp="1"/>
          </p:cNvSpPr>
          <p:nvPr>
            <p:ph type="sldNum" sz="quarter" idx="12"/>
          </p:nvPr>
        </p:nvSpPr>
        <p:spPr/>
        <p:txBody>
          <a:bodyPr/>
          <a:lstStyle/>
          <a:p>
            <a:fld id="{DFA4CD3D-26C8-47FF-8D13-9B32BAAB4735}" type="slidenum">
              <a:rPr lang="en-US" dirty="0" smtClean="0">
                <a:latin typeface="Calibri"/>
                <a:cs typeface="Calibri"/>
              </a:rPr>
              <a:t>7</a:t>
            </a:fld>
            <a:endParaRPr lang="en-US">
              <a:latin typeface="Calibri"/>
              <a:cs typeface="Calibri"/>
            </a:endParaRPr>
          </a:p>
        </p:txBody>
      </p:sp>
      <p:sp>
        <p:nvSpPr>
          <p:cNvPr id="4" name="Slide Number Placeholder 2">
            <a:extLst>
              <a:ext uri="{FF2B5EF4-FFF2-40B4-BE49-F238E27FC236}">
                <a16:creationId xmlns:a16="http://schemas.microsoft.com/office/drawing/2014/main" id="{8222BA23-C66C-09D3-204D-2B73D1F909A6}"/>
              </a:ext>
            </a:extLst>
          </p:cNvPr>
          <p:cNvSpPr txBox="1">
            <a:spLocks/>
          </p:cNvSpPr>
          <p:nvPr/>
        </p:nvSpPr>
        <p:spPr>
          <a:xfrm>
            <a:off x="11297749" y="5782287"/>
            <a:ext cx="497378" cy="365125"/>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4CD3D-26C8-47FF-8D13-9B32BAAB4735}" type="slidenum">
              <a:rPr lang="en-US" dirty="0" smtClean="0">
                <a:latin typeface="Calibri"/>
                <a:cs typeface="Calibri"/>
              </a:rPr>
              <a:pPr/>
              <a:t>7</a:t>
            </a:fld>
            <a:endParaRPr lang="en-US">
              <a:latin typeface="Calibri"/>
              <a:cs typeface="Calibri"/>
            </a:endParaRPr>
          </a:p>
        </p:txBody>
      </p:sp>
      <p:sp>
        <p:nvSpPr>
          <p:cNvPr id="5" name="Rectangle 4">
            <a:extLst>
              <a:ext uri="{FF2B5EF4-FFF2-40B4-BE49-F238E27FC236}">
                <a16:creationId xmlns:a16="http://schemas.microsoft.com/office/drawing/2014/main" id="{63D94E53-943B-96A1-3B72-7927706BCBBC}"/>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alibri"/>
              <a:cs typeface="Calibri"/>
            </a:endParaRPr>
          </a:p>
        </p:txBody>
      </p:sp>
      <p:sp>
        <p:nvSpPr>
          <p:cNvPr id="6" name="Title 3">
            <a:extLst>
              <a:ext uri="{FF2B5EF4-FFF2-40B4-BE49-F238E27FC236}">
                <a16:creationId xmlns:a16="http://schemas.microsoft.com/office/drawing/2014/main" id="{3AE6F97A-48FD-71F8-21F3-AFA60D138CE9}"/>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a:solidFill>
                  <a:schemeClr val="bg1"/>
                </a:solidFill>
                <a:latin typeface="Calibri"/>
                <a:cs typeface="Arial"/>
              </a:rPr>
              <a:t>Background Research:</a:t>
            </a:r>
          </a:p>
          <a:p>
            <a:endParaRPr lang="en-US">
              <a:solidFill>
                <a:schemeClr val="bg1"/>
              </a:solidFill>
              <a:latin typeface="Calibri"/>
              <a:cs typeface="Calibri"/>
            </a:endParaRPr>
          </a:p>
        </p:txBody>
      </p:sp>
      <p:sp>
        <p:nvSpPr>
          <p:cNvPr id="7" name="TextBox 6">
            <a:extLst>
              <a:ext uri="{FF2B5EF4-FFF2-40B4-BE49-F238E27FC236}">
                <a16:creationId xmlns:a16="http://schemas.microsoft.com/office/drawing/2014/main" id="{F5DAEE88-69DD-EA45-7BDB-9531435A1607}"/>
              </a:ext>
            </a:extLst>
          </p:cNvPr>
          <p:cNvSpPr txBox="1"/>
          <p:nvPr/>
        </p:nvSpPr>
        <p:spPr>
          <a:xfrm>
            <a:off x="566057" y="1284513"/>
            <a:ext cx="107387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000">
              <a:latin typeface="Calibri"/>
              <a:cs typeface="Calibri"/>
            </a:endParaRPr>
          </a:p>
        </p:txBody>
      </p:sp>
      <p:graphicFrame>
        <p:nvGraphicFramePr>
          <p:cNvPr id="11" name="TextBox 8">
            <a:extLst>
              <a:ext uri="{FF2B5EF4-FFF2-40B4-BE49-F238E27FC236}">
                <a16:creationId xmlns:a16="http://schemas.microsoft.com/office/drawing/2014/main" id="{42FE8051-B5DE-6122-EC65-8CF447FCE4CA}"/>
              </a:ext>
            </a:extLst>
          </p:cNvPr>
          <p:cNvGraphicFramePr/>
          <p:nvPr>
            <p:extLst>
              <p:ext uri="{D42A27DB-BD31-4B8C-83A1-F6EECF244321}">
                <p14:modId xmlns:p14="http://schemas.microsoft.com/office/powerpoint/2010/main" val="1911155202"/>
              </p:ext>
            </p:extLst>
          </p:nvPr>
        </p:nvGraphicFramePr>
        <p:xfrm>
          <a:off x="698501" y="1374072"/>
          <a:ext cx="10738756" cy="4922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88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41A272-D675-1A42-8B65-E1325B63E6B1}"/>
              </a:ext>
            </a:extLst>
          </p:cNvPr>
          <p:cNvSpPr>
            <a:spLocks noGrp="1"/>
          </p:cNvSpPr>
          <p:nvPr>
            <p:ph type="sldNum" sz="quarter" idx="12"/>
          </p:nvPr>
        </p:nvSpPr>
        <p:spPr/>
        <p:txBody>
          <a:bodyPr/>
          <a:lstStyle/>
          <a:p>
            <a:fld id="{DFA4CD3D-26C8-47FF-8D13-9B32BAAB4735}" type="slidenum">
              <a:rPr lang="en-US" smtClean="0"/>
              <a:t>8</a:t>
            </a:fld>
            <a:endParaRPr lang="en-US"/>
          </a:p>
        </p:txBody>
      </p:sp>
      <p:sp>
        <p:nvSpPr>
          <p:cNvPr id="4" name="Title 3">
            <a:extLst>
              <a:ext uri="{FF2B5EF4-FFF2-40B4-BE49-F238E27FC236}">
                <a16:creationId xmlns:a16="http://schemas.microsoft.com/office/drawing/2014/main" id="{F0E2D0B2-601B-B447-B4B1-537AA96E8106}"/>
              </a:ext>
            </a:extLst>
          </p:cNvPr>
          <p:cNvSpPr>
            <a:spLocks noGrp="1"/>
          </p:cNvSpPr>
          <p:nvPr>
            <p:ph type="title"/>
          </p:nvPr>
        </p:nvSpPr>
        <p:spPr>
          <a:xfrm>
            <a:off x="837537" y="2768827"/>
            <a:ext cx="10515600" cy="819397"/>
          </a:xfrm>
        </p:spPr>
        <p:txBody>
          <a:bodyPr>
            <a:normAutofit fontScale="90000"/>
          </a:bodyPr>
          <a:lstStyle/>
          <a:p>
            <a:pPr algn="ctr"/>
            <a:r>
              <a:rPr lang="en-US"/>
              <a:t>Methodology</a:t>
            </a:r>
          </a:p>
        </p:txBody>
      </p:sp>
    </p:spTree>
    <p:extLst>
      <p:ext uri="{BB962C8B-B14F-4D97-AF65-F5344CB8AC3E}">
        <p14:creationId xmlns:p14="http://schemas.microsoft.com/office/powerpoint/2010/main" val="1481983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1350F3-38B2-3F52-15AA-6A5618F2CC3D}"/>
              </a:ext>
            </a:extLst>
          </p:cNvPr>
          <p:cNvSpPr>
            <a:spLocks noGrp="1"/>
          </p:cNvSpPr>
          <p:nvPr>
            <p:ph type="sldNum" sz="quarter" idx="12"/>
          </p:nvPr>
        </p:nvSpPr>
        <p:spPr/>
        <p:txBody>
          <a:bodyPr/>
          <a:lstStyle/>
          <a:p>
            <a:fld id="{DFA4CD3D-26C8-47FF-8D13-9B32BAAB4735}" type="slidenum">
              <a:rPr lang="en-US" smtClean="0"/>
              <a:t>9</a:t>
            </a:fld>
            <a:endParaRPr lang="en-US"/>
          </a:p>
        </p:txBody>
      </p:sp>
      <p:sp>
        <p:nvSpPr>
          <p:cNvPr id="5" name="Rectangle 4">
            <a:extLst>
              <a:ext uri="{FF2B5EF4-FFF2-40B4-BE49-F238E27FC236}">
                <a16:creationId xmlns:a16="http://schemas.microsoft.com/office/drawing/2014/main" id="{CAB720EA-C1D4-27DB-12A9-167FCE049A51}"/>
              </a:ext>
            </a:extLst>
          </p:cNvPr>
          <p:cNvSpPr/>
          <p:nvPr/>
        </p:nvSpPr>
        <p:spPr>
          <a:xfrm>
            <a:off x="-22678" y="3402"/>
            <a:ext cx="12214677" cy="1132112"/>
          </a:xfrm>
          <a:prstGeom prst="rect">
            <a:avLst/>
          </a:prstGeom>
          <a:solidFill>
            <a:srgbClr val="BA0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0A0CA88E-AFE6-A6C2-1127-C7D75E3EE5A5}"/>
              </a:ext>
            </a:extLst>
          </p:cNvPr>
          <p:cNvSpPr txBox="1">
            <a:spLocks/>
          </p:cNvSpPr>
          <p:nvPr/>
        </p:nvSpPr>
        <p:spPr>
          <a:xfrm>
            <a:off x="184150" y="241960"/>
            <a:ext cx="10515600" cy="819397"/>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a:lstStyle>
          <a:p>
            <a:r>
              <a:rPr lang="en-US" b="1">
                <a:solidFill>
                  <a:schemeClr val="bg1"/>
                </a:solidFill>
              </a:rPr>
              <a:t>Basic Approach:</a:t>
            </a:r>
            <a:endParaRPr lang="en-US" b="1">
              <a:solidFill>
                <a:schemeClr val="bg1"/>
              </a:solidFill>
              <a:cs typeface="Calibri Light"/>
            </a:endParaRPr>
          </a:p>
        </p:txBody>
      </p:sp>
      <p:graphicFrame>
        <p:nvGraphicFramePr>
          <p:cNvPr id="11" name="TextBox 3">
            <a:extLst>
              <a:ext uri="{FF2B5EF4-FFF2-40B4-BE49-F238E27FC236}">
                <a16:creationId xmlns:a16="http://schemas.microsoft.com/office/drawing/2014/main" id="{AA188093-E7C0-A945-3DFC-2B80DC273CFC}"/>
              </a:ext>
            </a:extLst>
          </p:cNvPr>
          <p:cNvGraphicFramePr/>
          <p:nvPr>
            <p:extLst>
              <p:ext uri="{D42A27DB-BD31-4B8C-83A1-F6EECF244321}">
                <p14:modId xmlns:p14="http://schemas.microsoft.com/office/powerpoint/2010/main" val="3718554496"/>
              </p:ext>
            </p:extLst>
          </p:nvPr>
        </p:nvGraphicFramePr>
        <p:xfrm>
          <a:off x="185360" y="2478416"/>
          <a:ext cx="11955389" cy="262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32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41A272-D675-1A42-8B65-E1325B63E6B1}"/>
              </a:ext>
            </a:extLst>
          </p:cNvPr>
          <p:cNvSpPr>
            <a:spLocks noGrp="1"/>
          </p:cNvSpPr>
          <p:nvPr>
            <p:ph type="sldNum" sz="quarter" idx="12"/>
          </p:nvPr>
        </p:nvSpPr>
        <p:spPr/>
        <p:txBody>
          <a:bodyPr/>
          <a:lstStyle/>
          <a:p>
            <a:fld id="{DFA4CD3D-26C8-47FF-8D13-9B32BAAB4735}" type="slidenum">
              <a:rPr lang="en-US" smtClean="0"/>
              <a:t>10</a:t>
            </a:fld>
            <a:endParaRPr lang="en-US"/>
          </a:p>
        </p:txBody>
      </p:sp>
      <p:sp>
        <p:nvSpPr>
          <p:cNvPr id="4" name="Title 3">
            <a:extLst>
              <a:ext uri="{FF2B5EF4-FFF2-40B4-BE49-F238E27FC236}">
                <a16:creationId xmlns:a16="http://schemas.microsoft.com/office/drawing/2014/main" id="{F0E2D0B2-601B-B447-B4B1-537AA96E8106}"/>
              </a:ext>
            </a:extLst>
          </p:cNvPr>
          <p:cNvSpPr>
            <a:spLocks noGrp="1"/>
          </p:cNvSpPr>
          <p:nvPr>
            <p:ph type="title"/>
          </p:nvPr>
        </p:nvSpPr>
        <p:spPr>
          <a:xfrm>
            <a:off x="837537" y="2768827"/>
            <a:ext cx="10515600" cy="819397"/>
          </a:xfrm>
        </p:spPr>
        <p:txBody>
          <a:bodyPr>
            <a:normAutofit fontScale="90000"/>
          </a:bodyPr>
          <a:lstStyle/>
          <a:p>
            <a:pPr algn="ctr"/>
            <a:r>
              <a:rPr lang="en-US"/>
              <a:t>Improved Model</a:t>
            </a:r>
          </a:p>
        </p:txBody>
      </p:sp>
    </p:spTree>
    <p:extLst>
      <p:ext uri="{BB962C8B-B14F-4D97-AF65-F5344CB8AC3E}">
        <p14:creationId xmlns:p14="http://schemas.microsoft.com/office/powerpoint/2010/main" val="1669719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4">
      <a:dk1>
        <a:srgbClr val="3F4443"/>
      </a:dk1>
      <a:lt1>
        <a:srgbClr val="FFFFFF"/>
      </a:lt1>
      <a:dk2>
        <a:srgbClr val="3F4443"/>
      </a:dk2>
      <a:lt2>
        <a:srgbClr val="FFFFFF"/>
      </a:lt2>
      <a:accent1>
        <a:srgbClr val="737B7E"/>
      </a:accent1>
      <a:accent2>
        <a:srgbClr val="830065"/>
      </a:accent2>
      <a:accent3>
        <a:srgbClr val="6EBBAB"/>
      </a:accent3>
      <a:accent4>
        <a:srgbClr val="B04558"/>
      </a:accent4>
      <a:accent5>
        <a:srgbClr val="FFB600"/>
      </a:accent5>
      <a:accent6>
        <a:srgbClr val="0E4B52"/>
      </a:accent6>
      <a:hlink>
        <a:srgbClr val="E65F33"/>
      </a:hlink>
      <a:folHlink>
        <a:srgbClr val="FFFFFF"/>
      </a:folHlink>
    </a:clrScheme>
    <a:fontScheme name="Ohio State - Buckeye Fonts">
      <a:majorFont>
        <a:latin typeface="Buckeye Serif Black"/>
        <a:ea typeface=""/>
        <a:cs typeface=""/>
      </a:majorFont>
      <a:minorFont>
        <a:latin typeface="Buckey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996779ACD43A45A199E4CB8F25721D" ma:contentTypeVersion="4" ma:contentTypeDescription="Create a new document." ma:contentTypeScope="" ma:versionID="e18303ef0e370630ae3f1debd4685fa9">
  <xsd:schema xmlns:xsd="http://www.w3.org/2001/XMLSchema" xmlns:xs="http://www.w3.org/2001/XMLSchema" xmlns:p="http://schemas.microsoft.com/office/2006/metadata/properties" xmlns:ns2="b9c1de46-9959-46c3-a344-bf87de884b60" xmlns:ns3="d1948fc6-655e-47b3-b01f-b918f16bbe9a" targetNamespace="http://schemas.microsoft.com/office/2006/metadata/properties" ma:root="true" ma:fieldsID="070a46e31523b7d0ccaa8c7611014e54" ns2:_="" ns3:_="">
    <xsd:import namespace="b9c1de46-9959-46c3-a344-bf87de884b60"/>
    <xsd:import namespace="d1948fc6-655e-47b3-b01f-b918f16bbe9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c1de46-9959-46c3-a344-bf87de884b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1948fc6-655e-47b3-b01f-b918f16bbe9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F049BE-1A2E-4420-A04B-CB461891C761}">
  <ds:schemaRefs>
    <ds:schemaRef ds:uri="b9c1de46-9959-46c3-a344-bf87de884b60"/>
    <ds:schemaRef ds:uri="d1948fc6-655e-47b3-b01f-b918f16bbe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94DAE02-BD52-4F61-B8C5-2BEA786CDC9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EE97C76-E380-488E-BB19-3D1BF1F890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Office Theme</vt:lpstr>
      <vt:lpstr>Office Theme</vt:lpstr>
      <vt:lpstr>Office Theme</vt:lpstr>
      <vt:lpstr>Office Theme</vt:lpstr>
      <vt:lpstr>  “Leveraging Natural Language Processing and Machine Learning to Accelerate Life-Saving 911 Care."   </vt:lpstr>
      <vt:lpstr>Agenda</vt:lpstr>
      <vt:lpstr>PowerPoint Presentation</vt:lpstr>
      <vt:lpstr>Problem Statement</vt:lpstr>
      <vt:lpstr>Hypothesis</vt:lpstr>
      <vt:lpstr>PowerPoint Presentation</vt:lpstr>
      <vt:lpstr>Methodology</vt:lpstr>
      <vt:lpstr>PowerPoint Presentation</vt:lpstr>
      <vt:lpstr>Improved Model</vt:lpstr>
      <vt:lpstr>BACKROUND RESEARCH:</vt:lpstr>
      <vt:lpstr>Dataset linking:</vt:lpstr>
      <vt:lpstr>KNN Over Cosine Similarity Results</vt:lpstr>
      <vt:lpstr>Category Consolidation:</vt:lpstr>
      <vt:lpstr>CATEGORY CONSOLIDATION RESULTS:</vt:lpstr>
      <vt:lpstr>Vectorization: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 Validation:</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2023-05-01T05:31:39Z</dcterms:created>
  <dcterms:modified xsi:type="dcterms:W3CDTF">2023-05-02T19:29:44Z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0x010100DC996779ACD43A45A199E4CB8F25721D</vt:lpwstr>
  </property>
</Properties>
</file>